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2" r:id="rId3"/>
    <p:sldId id="280" r:id="rId4"/>
    <p:sldId id="278" r:id="rId5"/>
    <p:sldId id="279" r:id="rId6"/>
    <p:sldId id="285" r:id="rId7"/>
    <p:sldId id="286" r:id="rId8"/>
    <p:sldId id="268" r:id="rId9"/>
    <p:sldId id="288" r:id="rId10"/>
    <p:sldId id="269" r:id="rId11"/>
    <p:sldId id="272" r:id="rId12"/>
    <p:sldId id="273" r:id="rId13"/>
    <p:sldId id="287" r:id="rId14"/>
    <p:sldId id="262" r:id="rId15"/>
    <p:sldId id="257" r:id="rId16"/>
    <p:sldId id="270" r:id="rId17"/>
    <p:sldId id="263" r:id="rId18"/>
    <p:sldId id="265" r:id="rId19"/>
    <p:sldId id="266" r:id="rId20"/>
    <p:sldId id="267" r:id="rId21"/>
    <p:sldId id="275" r:id="rId22"/>
    <p:sldId id="284" r:id="rId23"/>
    <p:sldId id="291" r:id="rId24"/>
    <p:sldId id="290" r:id="rId25"/>
    <p:sldId id="289" r:id="rId26"/>
    <p:sldId id="295" r:id="rId27"/>
    <p:sldId id="296" r:id="rId28"/>
    <p:sldId id="298" r:id="rId29"/>
    <p:sldId id="292" r:id="rId30"/>
    <p:sldId id="294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28" r:id="rId61"/>
    <p:sldId id="329" r:id="rId62"/>
    <p:sldId id="330" r:id="rId63"/>
    <p:sldId id="331" r:id="rId64"/>
    <p:sldId id="332" r:id="rId65"/>
    <p:sldId id="333" r:id="rId66"/>
    <p:sldId id="334" r:id="rId67"/>
    <p:sldId id="335" r:id="rId68"/>
    <p:sldId id="336" r:id="rId69"/>
    <p:sldId id="337" r:id="rId70"/>
    <p:sldId id="338" r:id="rId71"/>
    <p:sldId id="339" r:id="rId72"/>
    <p:sldId id="340" r:id="rId73"/>
    <p:sldId id="341" r:id="rId74"/>
    <p:sldId id="342" r:id="rId75"/>
    <p:sldId id="343" r:id="rId76"/>
    <p:sldId id="344" r:id="rId77"/>
    <p:sldId id="345" r:id="rId78"/>
    <p:sldId id="346" r:id="rId79"/>
    <p:sldId id="347" r:id="rId80"/>
    <p:sldId id="348" r:id="rId81"/>
    <p:sldId id="349" r:id="rId82"/>
    <p:sldId id="350" r:id="rId83"/>
    <p:sldId id="351" r:id="rId84"/>
    <p:sldId id="352" r:id="rId85"/>
    <p:sldId id="353" r:id="rId86"/>
    <p:sldId id="354" r:id="rId87"/>
    <p:sldId id="355" r:id="rId88"/>
    <p:sldId id="356" r:id="rId89"/>
    <p:sldId id="357" r:id="rId90"/>
    <p:sldId id="358" r:id="rId91"/>
    <p:sldId id="360" r:id="rId92"/>
    <p:sldId id="362" r:id="rId93"/>
    <p:sldId id="363" r:id="rId94"/>
    <p:sldId id="364" r:id="rId95"/>
    <p:sldId id="361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ed" id="{6D3A0BAE-DD87-4746-8E17-B542D62508D4}">
          <p14:sldIdLst>
            <p14:sldId id="283"/>
            <p14:sldId id="282"/>
            <p14:sldId id="280"/>
            <p14:sldId id="278"/>
            <p14:sldId id="279"/>
            <p14:sldId id="285"/>
          </p14:sldIdLst>
        </p14:section>
        <p14:section name="Acceleration" id="{5A87EE65-4CDC-4414-AB5F-555BB8FDD416}">
          <p14:sldIdLst>
            <p14:sldId id="286"/>
            <p14:sldId id="268"/>
            <p14:sldId id="288"/>
            <p14:sldId id="269"/>
            <p14:sldId id="272"/>
            <p14:sldId id="273"/>
            <p14:sldId id="287"/>
            <p14:sldId id="262"/>
            <p14:sldId id="257"/>
            <p14:sldId id="270"/>
            <p14:sldId id="263"/>
            <p14:sldId id="265"/>
            <p14:sldId id="266"/>
            <p14:sldId id="267"/>
            <p14:sldId id="275"/>
            <p14:sldId id="284"/>
          </p14:sldIdLst>
        </p14:section>
        <p14:section name="Second Derivative" id="{C2DC45E9-CC44-4947-9FF8-AC614FB1A558}">
          <p14:sldIdLst>
            <p14:sldId id="291"/>
            <p14:sldId id="290"/>
            <p14:sldId id="289"/>
            <p14:sldId id="295"/>
            <p14:sldId id="296"/>
            <p14:sldId id="298"/>
            <p14:sldId id="292"/>
            <p14:sldId id="294"/>
            <p14:sldId id="299"/>
            <p14:sldId id="300"/>
            <p14:sldId id="301"/>
          </p14:sldIdLst>
        </p14:section>
        <p14:section name="Drop" id="{E35B748F-C759-400F-AE0D-A74DB551B083}">
          <p14:sldIdLst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</p14:sldIdLst>
        </p14:section>
        <p14:section name="Toss" id="{4C5D07A7-7E7C-412C-98CA-EDE20C119950}">
          <p14:sldIdLst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</p14:sldIdLst>
        </p14:section>
        <p14:section name="2D Motion" id="{73BA12BD-B23D-4241-807C-C129472A60D4}">
          <p14:sldIdLst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60"/>
            <p14:sldId id="362"/>
            <p14:sldId id="363"/>
            <p14:sldId id="364"/>
            <p14:sldId id="3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442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3T23:20:51.734"/>
    </inkml:context>
    <inkml:brush xml:id="br0">
      <inkml:brushProperty name="width" value="0.1" units="cm"/>
      <inkml:brushProperty name="height" value="0.1" units="cm"/>
      <inkml:brushProperty name="color" value="#0003FF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3T22:58:05.02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3T22:58:36.453"/>
    </inkml:context>
    <inkml:brush xml:id="br0">
      <inkml:brushProperty name="width" value="0.1" units="cm"/>
      <inkml:brushProperty name="height" value="0.1" units="cm"/>
      <inkml:brushProperty name="color" value="#0003FF"/>
    </inkml:brush>
  </inkml:definitions>
  <inkml:trace contextRef="#ctx0" brushRef="#br0">416 0 24575,'0'2'0,"-1"0"0,1 0 0,0 0 0,-1 0 0,0 0 0,1 0 0,-1 0 0,0 0 0,0 0 0,0 0 0,0 0 0,-1-1 0,1 1 0,0-1 0,-1 1 0,1-1 0,-3 3 0,-35 23 0,9-7 0,26-16 0,1-1 0,0 0 0,-1 1 0,1 0 0,1 0 0,-1 0 0,0 0 0,1 0 0,0 0 0,0 1 0,0-1 0,1 1 0,-1 0 0,0 6 0,0-6 0,0 0 0,0-1 0,0 1 0,0-1 0,-1 1 0,-5 6 0,4-7 0,2 0 0,-1 1 0,0-1 0,1 0 0,0 1 0,0-1 0,-3 9 0,1 2 0,-1-1 0,-1 0 0,-1 0 0,0-1 0,0 1 0,-14 16 0,-18 36 0,32-56 0,0 1 0,0-2 0,-1 1 0,0-1 0,-1-1 0,0 1 0,-13 8 0,-2-3 0,22-13 0,-1 0 0,0 1 0,0-1 0,1 1 0,-1-1 0,1 1 0,-1 0 0,1 0 0,0 0 0,-1 0 0,1 0 0,0 0 0,1 1 0,-1-1 0,0 1 0,1-1 0,-1 1 0,1 0 0,0-1 0,0 1 0,0 0 0,0 0 0,0 0 0,1 0 0,-1 4 0,1 0-116,-1 1-134,1 0 0,0 0 0,0 0 1,4 15-1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3T22:58:44.370"/>
    </inkml:context>
    <inkml:brush xml:id="br0">
      <inkml:brushProperty name="width" value="0.1" units="cm"/>
      <inkml:brushProperty name="height" value="0.1" units="cm"/>
      <inkml:brushProperty name="color" value="#0003FF"/>
    </inkml:brush>
  </inkml:definitions>
  <inkml:trace contextRef="#ctx0" brushRef="#br0">1 4922 24575,'1'-5'0,"1"0"0,0 0 0,0 0 0,1 1 0,-1-1 0,1 1 0,0-1 0,0 1 0,1 0 0,3-4 0,4-5 0,19-27 0,-4 7 0,-1-3 0,35-66 0,-29 53 0,-4 9 0,43-86 0,-61 110 0,0-1 0,-1 1 0,-1-1 0,-1-1 0,7-26 0,-9 28 0,1 1 0,0-1 0,1 1 0,1-1 0,0 2 0,1-1 0,12-16 0,9-6 0,40-41 0,-28 34 0,-26 26 0,-2-1 0,17-28 0,-2 1 0,11-16 0,-16 14 0,-10 16 0,39-88 0,1 11 0,-28 56 0,39-63 0,-46 86 0,14-34 0,16-26 0,-30 63 0,1 0 0,1 0 0,1 2 0,2 1 0,35-31 0,-44 42 0,-1-1 0,-1-1 0,17-24 0,-28 37 0,14-20 0,-2-2 0,18-43 0,-20 41 0,1 0 0,18-28 0,97-134 0,-107 154 0,67-103 0,-72 119 0,1 0 0,28-25 0,10-9 0,-48 44 0,0-1 0,0 0 0,-1 0 0,-1 0 0,6-14 0,10-19 0,-11 24 0,-1-1 0,10-32 0,-10 26 0,-3 10 0,0 0 0,1 0 0,1 1 0,1 0 0,-1 0 0,2 1 0,0 0 0,1 1 0,14-16 0,-9 11 0,0 0 0,20-33 0,-21 29 0,28-33 0,1-3 0,-31 40 0,24-27 0,-20 26 0,22-33 0,-33 44 0,62-101 0,-37 57 0,-20 38 0,0 0 0,1 0 0,0 1 0,1 1 0,0 0 0,25-17 0,-21 15 0,-12 9 0,0 1 0,-1-1 0,0 0 0,0 0 0,0-1 0,4-7 0,7-11 0,-3 7 0,0 1 0,-2-2 0,14-29 0,-19 36 0,11-19 0,-11 22 0,0-1 0,0 1 0,-1-1 0,0 1 0,0-1 0,-1 0 0,0 0 0,2-15 0,-3 12 0,1 0 0,0 0 0,0 1 0,2-1 0,-1 1 0,1 0 0,1 0 0,-1 0 0,10-13 0,-11 17 0,32-61 0,-20 37 0,1 0 0,2 1 0,35-46 0,-20 37 0,-7 10 0,-1-1 0,-2-1 0,38-64 0,-45 57 0,-12 27 0,0-1 0,1 1 0,1 0 0,-1 1 0,1-1 0,12-12 0,-14 17 0,-1 0 0,0-1 0,0 1 0,0 0 0,0-1 0,-1 0 0,0 1 0,2-9 0,12-29 0,-5 21-106,17-27 337,-27 46-346,1 0 0,0 0 1,0 1-1,0-1 1,0 1-1,1 0 0,-1-1 1,1 1-1,-1 0 1,1 0-1,0 1 1,5-4-1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3T23:20:51.734"/>
    </inkml:context>
    <inkml:brush xml:id="br0">
      <inkml:brushProperty name="width" value="0.1" units="cm"/>
      <inkml:brushProperty name="height" value="0.1" units="cm"/>
      <inkml:brushProperty name="color" value="#0003FF"/>
    </inkml:brush>
  </inkml:definitions>
  <inkml:trace contextRef="#ctx0" brushRef="#br0">0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3T23:20:51.734"/>
    </inkml:context>
    <inkml:brush xml:id="br0">
      <inkml:brushProperty name="width" value="0.1" units="cm"/>
      <inkml:brushProperty name="height" value="0.1" units="cm"/>
      <inkml:brushProperty name="color" value="#0003FF"/>
    </inkml:brush>
  </inkml:definitions>
  <inkml:trace contextRef="#ctx0" brushRef="#br0">0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3T23:20:51.734"/>
    </inkml:context>
    <inkml:brush xml:id="br0">
      <inkml:brushProperty name="width" value="0.1" units="cm"/>
      <inkml:brushProperty name="height" value="0.1" units="cm"/>
      <inkml:brushProperty name="color" value="#0003FF"/>
    </inkml:brush>
  </inkml:definitions>
  <inkml:trace contextRef="#ctx0" brushRef="#br0">0 0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8088C-93AF-AB42-5527-B9D095180A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E2016B-2AD5-07E8-5777-7C55F9A0C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80F8D-A889-B1B3-82C7-26690AE0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7AB37-DE5B-44B2-91D7-2654D7144BCD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5922F-936B-90EE-01DB-CD74BBF89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56520-2602-651F-F86F-6FCF55F6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986E-306A-4F86-8301-BE79E506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33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EBFE3-8D1D-AF12-EFEF-FDBA82EB9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603A17-43D2-11D0-A991-6EF0E3844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11A98-499D-C21B-2579-DB5C3FA24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7AB37-DE5B-44B2-91D7-2654D7144BCD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2439-B3FA-9954-3F49-D3EF2A970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DD39C-E95A-C8D4-C047-5543B27EC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986E-306A-4F86-8301-BE79E506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32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8828BF-C8FC-894F-119E-D7FDC5B55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F70BC5-ACC1-5AB1-92DA-128D01C1F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D19CD-A110-6CDD-58B0-4181177DA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7AB37-DE5B-44B2-91D7-2654D7144BCD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C9647-51FE-34BB-61E3-879005FBD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4748B-555C-F925-070E-1D26778F0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986E-306A-4F86-8301-BE79E506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08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7E791-E16A-87A2-C486-DF1A8BC55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327D4-A3BC-13EE-6885-C33B98A40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528FA-AFB2-4801-3049-699D7C8C6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7AB37-DE5B-44B2-91D7-2654D7144BCD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93395-3DB5-72E0-AB68-B0897A596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3F178-AC2C-6B55-8011-811D10660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986E-306A-4F86-8301-BE79E506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36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89D08-F481-0C78-FC66-0795A44B5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A1ED8-3792-AF5B-DC76-AF41807C8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745A5-7340-07EB-0952-42EC53447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7AB37-DE5B-44B2-91D7-2654D7144BCD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09D31-F8E1-672E-CF5F-F2E3F5E64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8B405-4053-3D51-05ED-0A7F6D111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986E-306A-4F86-8301-BE79E506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29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C37DC-8F0F-8338-18D2-3AFCF46C7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48516-1671-0DBD-C56F-63009C102D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13B16E-5ABC-9CF0-1A17-39ADB1451F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BA215-5D7A-95A8-F8E3-D63CDC474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7AB37-DE5B-44B2-91D7-2654D7144BCD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6B548-D2AD-6ADD-6AC9-92006987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4C424-DE7D-F05E-AA9D-964BC90E9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986E-306A-4F86-8301-BE79E506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0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83A5F-88B8-0D61-C9D4-70E506CA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AE0F7-AFE1-F0BC-01BE-4E09F9B42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EE03D-0B55-F642-6C23-771E6BB9F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6EC694-E3DA-4844-AA21-5EED1E9C6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DE09CF-B4A6-04C6-96CF-73D093A2F6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FE3785-6F8E-2AA0-724D-8285B250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7AB37-DE5B-44B2-91D7-2654D7144BCD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BD8A61-94F4-AD94-3AD6-AE406D31A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91B566-F435-B5B5-35D2-6706FDE8D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986E-306A-4F86-8301-BE79E506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68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65A88-FB0B-3AD1-AFFE-A6EFBF3C3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864C34-8EBE-2B97-8C02-27B196DDE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7AB37-DE5B-44B2-91D7-2654D7144BCD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2CD66-BC04-9921-8F29-F07FFF028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13BCB-48C8-5BE8-667F-9C733F48A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986E-306A-4F86-8301-BE79E506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83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1F6AFB-DFEA-57D8-EB76-78805CBD2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7AB37-DE5B-44B2-91D7-2654D7144BCD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F88E78-7067-64E1-6AFD-A6CE2C833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6FBCD-89BB-C586-06FC-2AFBC3BDB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986E-306A-4F86-8301-BE79E506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3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3D675-57FE-5089-92AB-EAA27D200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0786F-B356-A6F9-5CD6-227DF899D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9566D-7783-AF71-C07A-6E46BD905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053B5-1401-CFC9-F85A-D91BF0200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7AB37-DE5B-44B2-91D7-2654D7144BCD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449EF-831A-4DCF-1F3A-D15E7B52C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513DF-5EB2-0F52-0E36-F5B1B1DAD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986E-306A-4F86-8301-BE79E506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07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2DC0D-A63C-B109-1461-98A90BA68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9F37D3-1584-3A3E-B4AD-1A5727BB8F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03D2A-5A24-3028-60EA-950A8CCE2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9C009-62BB-298E-DA54-B99F432DC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7AB37-DE5B-44B2-91D7-2654D7144BCD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B6B81-58F0-8C91-6380-98BCE7069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EBE07C-EB34-E144-B4D1-1071F7846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986E-306A-4F86-8301-BE79E506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9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426FF9-A108-D2A8-E8DA-CBC393BB8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92EE6-9F81-539F-4DC3-4F2F1FAFF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63DEB-AEDC-9A88-9E58-DACCE51C1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7AB37-DE5B-44B2-91D7-2654D7144BCD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5CE1A-B2A9-BC0A-AD0D-2FD67111B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861AE-F4B2-E3E5-C9B5-293263917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0986E-306A-4F86-8301-BE79E506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13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0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customXml" Target="../ink/ink1.xml"/><Relationship Id="rId4" Type="http://schemas.openxmlformats.org/officeDocument/2006/relationships/image" Target="../media/image114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8.png"/><Relationship Id="rId7" Type="http://schemas.openxmlformats.org/officeDocument/2006/relationships/customXml" Target="../ink/ink3.xml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customXml" Target="../ink/ink2.xml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customXml" Target="../ink/ink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1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customXml" Target="../ink/ink5.xml"/><Relationship Id="rId4" Type="http://schemas.openxmlformats.org/officeDocument/2006/relationships/image" Target="../media/image11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16.png"/><Relationship Id="rId4" Type="http://schemas.openxmlformats.org/officeDocument/2006/relationships/customXml" Target="../ink/ink6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14.png"/><Relationship Id="rId7" Type="http://schemas.openxmlformats.org/officeDocument/2006/relationships/image" Target="../media/image133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16.png"/><Relationship Id="rId4" Type="http://schemas.openxmlformats.org/officeDocument/2006/relationships/customXml" Target="../ink/ink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7FBBA-7C96-FA89-5649-1A0AAA5FCF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6" t="14722" r="8628" b="447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03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5D6D03-53B2-86FD-E223-C4FDBCD6CF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5" t="5057" r="9311" b="1318"/>
          <a:stretch/>
        </p:blipFill>
        <p:spPr>
          <a:xfrm>
            <a:off x="-1" y="-1"/>
            <a:ext cx="12192001" cy="66993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CA7517-1A10-1C93-A9DE-7B7BB45B9585}"/>
              </a:ext>
            </a:extLst>
          </p:cNvPr>
          <p:cNvSpPr txBox="1"/>
          <p:nvPr/>
        </p:nvSpPr>
        <p:spPr>
          <a:xfrm>
            <a:off x="1897846" y="2967335"/>
            <a:ext cx="4381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Velocity ~= -(9.4 m/s^2)*time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233B516-8B4C-2B7A-E6BB-64B408F082DC}"/>
              </a:ext>
            </a:extLst>
          </p:cNvPr>
          <p:cNvCxnSpPr>
            <a:cxnSpLocks/>
          </p:cNvCxnSpPr>
          <p:nvPr/>
        </p:nvCxnSpPr>
        <p:spPr>
          <a:xfrm flipV="1">
            <a:off x="4376057" y="2423727"/>
            <a:ext cx="846287" cy="4432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779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3A79F2-64F7-BFC6-A9F4-B0E9A936D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4" t="6683" r="8776" b="-6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4A5357-35CC-E17B-C546-B8422AA55489}"/>
              </a:ext>
            </a:extLst>
          </p:cNvPr>
          <p:cNvCxnSpPr/>
          <p:nvPr/>
        </p:nvCxnSpPr>
        <p:spPr>
          <a:xfrm>
            <a:off x="1498248" y="5430790"/>
            <a:ext cx="20060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FE271A-F4AC-6792-65BC-509E6C923463}"/>
              </a:ext>
            </a:extLst>
          </p:cNvPr>
          <p:cNvCxnSpPr>
            <a:cxnSpLocks/>
          </p:cNvCxnSpPr>
          <p:nvPr/>
        </p:nvCxnSpPr>
        <p:spPr>
          <a:xfrm>
            <a:off x="3504329" y="5238750"/>
            <a:ext cx="0" cy="192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C6A3D4-C72E-01A9-451F-24F6581CEC55}"/>
              </a:ext>
            </a:extLst>
          </p:cNvPr>
          <p:cNvCxnSpPr>
            <a:cxnSpLocks/>
          </p:cNvCxnSpPr>
          <p:nvPr/>
        </p:nvCxnSpPr>
        <p:spPr>
          <a:xfrm>
            <a:off x="3548028" y="5236480"/>
            <a:ext cx="20060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DBC8FA-EDC5-B4E2-2613-FDF004714B8B}"/>
              </a:ext>
            </a:extLst>
          </p:cNvPr>
          <p:cNvCxnSpPr>
            <a:cxnSpLocks/>
          </p:cNvCxnSpPr>
          <p:nvPr/>
        </p:nvCxnSpPr>
        <p:spPr>
          <a:xfrm>
            <a:off x="5554109" y="4632960"/>
            <a:ext cx="0" cy="603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8A684A-BB90-8D64-334D-D2BB41C9C7BD}"/>
              </a:ext>
            </a:extLst>
          </p:cNvPr>
          <p:cNvCxnSpPr>
            <a:cxnSpLocks/>
          </p:cNvCxnSpPr>
          <p:nvPr/>
        </p:nvCxnSpPr>
        <p:spPr>
          <a:xfrm>
            <a:off x="5554109" y="4632960"/>
            <a:ext cx="20632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2337EC-0BC8-59BA-C37E-27A6E46ABA89}"/>
              </a:ext>
            </a:extLst>
          </p:cNvPr>
          <p:cNvCxnSpPr>
            <a:cxnSpLocks/>
          </p:cNvCxnSpPr>
          <p:nvPr/>
        </p:nvCxnSpPr>
        <p:spPr>
          <a:xfrm>
            <a:off x="7617340" y="3629390"/>
            <a:ext cx="0" cy="10035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79C904-24F7-838B-A7C2-27DBB790A0FA}"/>
              </a:ext>
            </a:extLst>
          </p:cNvPr>
          <p:cNvCxnSpPr>
            <a:cxnSpLocks/>
          </p:cNvCxnSpPr>
          <p:nvPr/>
        </p:nvCxnSpPr>
        <p:spPr>
          <a:xfrm>
            <a:off x="7653916" y="3579876"/>
            <a:ext cx="20060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0A51499-FCDB-5CC5-029D-50B5EADBB9BC}"/>
              </a:ext>
            </a:extLst>
          </p:cNvPr>
          <p:cNvCxnSpPr>
            <a:cxnSpLocks/>
          </p:cNvCxnSpPr>
          <p:nvPr/>
        </p:nvCxnSpPr>
        <p:spPr>
          <a:xfrm>
            <a:off x="9659997" y="2218944"/>
            <a:ext cx="0" cy="13609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C997D7F-860B-5E64-013E-CC32A51E253F}"/>
              </a:ext>
            </a:extLst>
          </p:cNvPr>
          <p:cNvCxnSpPr>
            <a:cxnSpLocks/>
          </p:cNvCxnSpPr>
          <p:nvPr/>
        </p:nvCxnSpPr>
        <p:spPr>
          <a:xfrm>
            <a:off x="9659997" y="2218944"/>
            <a:ext cx="2059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E76B194-DE36-DA58-7659-0176A61A00F0}"/>
              </a:ext>
            </a:extLst>
          </p:cNvPr>
          <p:cNvCxnSpPr>
            <a:cxnSpLocks/>
          </p:cNvCxnSpPr>
          <p:nvPr/>
        </p:nvCxnSpPr>
        <p:spPr>
          <a:xfrm>
            <a:off x="11719560" y="396240"/>
            <a:ext cx="0" cy="1822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DDF5CDF-CCEB-DDD6-B11F-6E12E903E733}"/>
                  </a:ext>
                </a:extLst>
              </p:cNvPr>
              <p:cNvSpPr txBox="1"/>
              <p:nvPr/>
            </p:nvSpPr>
            <p:spPr>
              <a:xfrm>
                <a:off x="2324599" y="4355961"/>
                <a:ext cx="71808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DDF5CDF-CCEB-DDD6-B11F-6E12E903E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599" y="4355961"/>
                <a:ext cx="718082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FEDF56A-ADF1-AB8A-1190-1331CA5E13F0}"/>
                  </a:ext>
                </a:extLst>
              </p:cNvPr>
              <p:cNvSpPr txBox="1"/>
              <p:nvPr/>
            </p:nvSpPr>
            <p:spPr>
              <a:xfrm>
                <a:off x="3972135" y="3936861"/>
                <a:ext cx="120699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  <m:r>
                            <a:rPr lang="en-US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FEDF56A-ADF1-AB8A-1190-1331CA5E1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135" y="3936861"/>
                <a:ext cx="1206997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121C738-0A8F-DF5A-5332-4AE5F7941A7C}"/>
                  </a:ext>
                </a:extLst>
              </p:cNvPr>
              <p:cNvSpPr txBox="1"/>
              <p:nvPr/>
            </p:nvSpPr>
            <p:spPr>
              <a:xfrm>
                <a:off x="5794738" y="3222851"/>
                <a:ext cx="120699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121C738-0A8F-DF5A-5332-4AE5F7941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738" y="3222851"/>
                <a:ext cx="1206997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56DAD56-3979-897E-943F-F7186E86DF48}"/>
                  </a:ext>
                </a:extLst>
              </p:cNvPr>
              <p:cNvSpPr txBox="1"/>
              <p:nvPr/>
            </p:nvSpPr>
            <p:spPr>
              <a:xfrm>
                <a:off x="7617340" y="1941945"/>
                <a:ext cx="120699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56DAD56-3979-897E-943F-F7186E86D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340" y="1941945"/>
                <a:ext cx="1206997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BE74E96-45A2-C425-A032-AEC7F8BFDE97}"/>
                  </a:ext>
                </a:extLst>
              </p:cNvPr>
              <p:cNvSpPr txBox="1"/>
              <p:nvPr/>
            </p:nvSpPr>
            <p:spPr>
              <a:xfrm>
                <a:off x="9668450" y="396240"/>
                <a:ext cx="120699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  <m:r>
                            <a:rPr lang="en-US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BE74E96-45A2-C425-A032-AEC7F8BFD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8450" y="396240"/>
                <a:ext cx="1206997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7482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3A79F2-64F7-BFC6-A9F4-B0E9A936D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4" t="6683" r="8776" b="-632"/>
          <a:stretch/>
        </p:blipFill>
        <p:spPr>
          <a:xfrm>
            <a:off x="-10559" y="0"/>
            <a:ext cx="12192000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4A5357-35CC-E17B-C546-B8422AA55489}"/>
              </a:ext>
            </a:extLst>
          </p:cNvPr>
          <p:cNvCxnSpPr/>
          <p:nvPr/>
        </p:nvCxnSpPr>
        <p:spPr>
          <a:xfrm>
            <a:off x="1498248" y="5430790"/>
            <a:ext cx="20060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FE271A-F4AC-6792-65BC-509E6C923463}"/>
              </a:ext>
            </a:extLst>
          </p:cNvPr>
          <p:cNvCxnSpPr>
            <a:cxnSpLocks/>
          </p:cNvCxnSpPr>
          <p:nvPr/>
        </p:nvCxnSpPr>
        <p:spPr>
          <a:xfrm>
            <a:off x="3504329" y="5238750"/>
            <a:ext cx="0" cy="192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C6A3D4-C72E-01A9-451F-24F6581CEC55}"/>
              </a:ext>
            </a:extLst>
          </p:cNvPr>
          <p:cNvCxnSpPr>
            <a:cxnSpLocks/>
          </p:cNvCxnSpPr>
          <p:nvPr/>
        </p:nvCxnSpPr>
        <p:spPr>
          <a:xfrm>
            <a:off x="3548028" y="5236480"/>
            <a:ext cx="20060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DBC8FA-EDC5-B4E2-2613-FDF004714B8B}"/>
              </a:ext>
            </a:extLst>
          </p:cNvPr>
          <p:cNvCxnSpPr>
            <a:cxnSpLocks/>
          </p:cNvCxnSpPr>
          <p:nvPr/>
        </p:nvCxnSpPr>
        <p:spPr>
          <a:xfrm>
            <a:off x="5554109" y="4632960"/>
            <a:ext cx="0" cy="603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8A684A-BB90-8D64-334D-D2BB41C9C7BD}"/>
              </a:ext>
            </a:extLst>
          </p:cNvPr>
          <p:cNvCxnSpPr>
            <a:cxnSpLocks/>
          </p:cNvCxnSpPr>
          <p:nvPr/>
        </p:nvCxnSpPr>
        <p:spPr>
          <a:xfrm>
            <a:off x="5554109" y="4632960"/>
            <a:ext cx="20632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2337EC-0BC8-59BA-C37E-27A6E46ABA89}"/>
              </a:ext>
            </a:extLst>
          </p:cNvPr>
          <p:cNvCxnSpPr>
            <a:cxnSpLocks/>
          </p:cNvCxnSpPr>
          <p:nvPr/>
        </p:nvCxnSpPr>
        <p:spPr>
          <a:xfrm>
            <a:off x="7617340" y="3629390"/>
            <a:ext cx="0" cy="10035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79C904-24F7-838B-A7C2-27DBB790A0FA}"/>
              </a:ext>
            </a:extLst>
          </p:cNvPr>
          <p:cNvCxnSpPr>
            <a:cxnSpLocks/>
          </p:cNvCxnSpPr>
          <p:nvPr/>
        </p:nvCxnSpPr>
        <p:spPr>
          <a:xfrm>
            <a:off x="7653916" y="3579876"/>
            <a:ext cx="20060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0A51499-FCDB-5CC5-029D-50B5EADBB9BC}"/>
              </a:ext>
            </a:extLst>
          </p:cNvPr>
          <p:cNvCxnSpPr>
            <a:cxnSpLocks/>
          </p:cNvCxnSpPr>
          <p:nvPr/>
        </p:nvCxnSpPr>
        <p:spPr>
          <a:xfrm>
            <a:off x="9659997" y="2218944"/>
            <a:ext cx="0" cy="13609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C997D7F-860B-5E64-013E-CC32A51E253F}"/>
              </a:ext>
            </a:extLst>
          </p:cNvPr>
          <p:cNvCxnSpPr>
            <a:cxnSpLocks/>
          </p:cNvCxnSpPr>
          <p:nvPr/>
        </p:nvCxnSpPr>
        <p:spPr>
          <a:xfrm>
            <a:off x="9659997" y="2218944"/>
            <a:ext cx="2059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E76B194-DE36-DA58-7659-0176A61A00F0}"/>
              </a:ext>
            </a:extLst>
          </p:cNvPr>
          <p:cNvCxnSpPr>
            <a:cxnSpLocks/>
          </p:cNvCxnSpPr>
          <p:nvPr/>
        </p:nvCxnSpPr>
        <p:spPr>
          <a:xfrm>
            <a:off x="11719560" y="396240"/>
            <a:ext cx="0" cy="1822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DDF5CDF-CCEB-DDD6-B11F-6E12E903E733}"/>
                  </a:ext>
                </a:extLst>
              </p:cNvPr>
              <p:cNvSpPr txBox="1"/>
              <p:nvPr/>
            </p:nvSpPr>
            <p:spPr>
              <a:xfrm>
                <a:off x="2324599" y="4355961"/>
                <a:ext cx="71808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DDF5CDF-CCEB-DDD6-B11F-6E12E903E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599" y="4355961"/>
                <a:ext cx="718082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FEDF56A-ADF1-AB8A-1190-1331CA5E13F0}"/>
                  </a:ext>
                </a:extLst>
              </p:cNvPr>
              <p:cNvSpPr txBox="1"/>
              <p:nvPr/>
            </p:nvSpPr>
            <p:spPr>
              <a:xfrm>
                <a:off x="3972135" y="3936861"/>
                <a:ext cx="120699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  <m:r>
                            <a:rPr lang="en-US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FEDF56A-ADF1-AB8A-1190-1331CA5E1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135" y="3936861"/>
                <a:ext cx="1206997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121C738-0A8F-DF5A-5332-4AE5F7941A7C}"/>
                  </a:ext>
                </a:extLst>
              </p:cNvPr>
              <p:cNvSpPr txBox="1"/>
              <p:nvPr/>
            </p:nvSpPr>
            <p:spPr>
              <a:xfrm>
                <a:off x="5794738" y="3222851"/>
                <a:ext cx="120699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121C738-0A8F-DF5A-5332-4AE5F7941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738" y="3222851"/>
                <a:ext cx="1206997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56DAD56-3979-897E-943F-F7186E86DF48}"/>
                  </a:ext>
                </a:extLst>
              </p:cNvPr>
              <p:cNvSpPr txBox="1"/>
              <p:nvPr/>
            </p:nvSpPr>
            <p:spPr>
              <a:xfrm>
                <a:off x="7617340" y="1941945"/>
                <a:ext cx="120699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56DAD56-3979-897E-943F-F7186E86D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340" y="1941945"/>
                <a:ext cx="1206997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BE74E96-45A2-C425-A032-AEC7F8BFDE97}"/>
                  </a:ext>
                </a:extLst>
              </p:cNvPr>
              <p:cNvSpPr txBox="1"/>
              <p:nvPr/>
            </p:nvSpPr>
            <p:spPr>
              <a:xfrm>
                <a:off x="9668450" y="396240"/>
                <a:ext cx="120699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  <m:r>
                            <a:rPr lang="en-US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BE74E96-45A2-C425-A032-AEC7F8BFD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8450" y="396240"/>
                <a:ext cx="1206997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B0AFED-B00B-9595-796F-C08145C9C1B3}"/>
                  </a:ext>
                </a:extLst>
              </p:cNvPr>
              <p:cNvSpPr txBox="1"/>
              <p:nvPr/>
            </p:nvSpPr>
            <p:spPr>
              <a:xfrm>
                <a:off x="2326170" y="5867396"/>
                <a:ext cx="4712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B0AFED-B00B-9595-796F-C08145C9C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170" y="5867396"/>
                <a:ext cx="471283" cy="369332"/>
              </a:xfrm>
              <a:prstGeom prst="rect">
                <a:avLst/>
              </a:prstGeom>
              <a:blipFill>
                <a:blip r:embed="rId8"/>
                <a:stretch>
                  <a:fillRect l="-15584" r="-16883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B54902-BF91-9507-18A2-323B7B8D8F52}"/>
                  </a:ext>
                </a:extLst>
              </p:cNvPr>
              <p:cNvSpPr txBox="1"/>
              <p:nvPr/>
            </p:nvSpPr>
            <p:spPr>
              <a:xfrm>
                <a:off x="4339991" y="5867396"/>
                <a:ext cx="4712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B54902-BF91-9507-18A2-323B7B8D8F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991" y="5867396"/>
                <a:ext cx="471283" cy="369332"/>
              </a:xfrm>
              <a:prstGeom prst="rect">
                <a:avLst/>
              </a:prstGeom>
              <a:blipFill>
                <a:blip r:embed="rId9"/>
                <a:stretch>
                  <a:fillRect l="-15584" r="-16883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EF97B8-4A37-431B-B77F-828E26E35634}"/>
                  </a:ext>
                </a:extLst>
              </p:cNvPr>
              <p:cNvSpPr txBox="1"/>
              <p:nvPr/>
            </p:nvSpPr>
            <p:spPr>
              <a:xfrm>
                <a:off x="6398236" y="5867396"/>
                <a:ext cx="4712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EF97B8-4A37-431B-B77F-828E26E35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236" y="5867396"/>
                <a:ext cx="471283" cy="369332"/>
              </a:xfrm>
              <a:prstGeom prst="rect">
                <a:avLst/>
              </a:prstGeom>
              <a:blipFill>
                <a:blip r:embed="rId10"/>
                <a:stretch>
                  <a:fillRect l="-15584" r="-16883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964F42-B17B-8647-F021-728B8F3FBA74}"/>
                  </a:ext>
                </a:extLst>
              </p:cNvPr>
              <p:cNvSpPr txBox="1"/>
              <p:nvPr/>
            </p:nvSpPr>
            <p:spPr>
              <a:xfrm>
                <a:off x="8353054" y="5891153"/>
                <a:ext cx="4712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964F42-B17B-8647-F021-728B8F3FBA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3054" y="5891153"/>
                <a:ext cx="471283" cy="369332"/>
              </a:xfrm>
              <a:prstGeom prst="rect">
                <a:avLst/>
              </a:prstGeom>
              <a:blipFill>
                <a:blip r:embed="rId11"/>
                <a:stretch>
                  <a:fillRect l="-14103" r="-16667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FBDA3A-A37E-7932-087D-FCB14EF13CCA}"/>
                  </a:ext>
                </a:extLst>
              </p:cNvPr>
              <p:cNvSpPr txBox="1"/>
              <p:nvPr/>
            </p:nvSpPr>
            <p:spPr>
              <a:xfrm>
                <a:off x="10639805" y="5891153"/>
                <a:ext cx="4712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FBDA3A-A37E-7932-087D-FCB14EF13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9805" y="5891153"/>
                <a:ext cx="471283" cy="369332"/>
              </a:xfrm>
              <a:prstGeom prst="rect">
                <a:avLst/>
              </a:prstGeom>
              <a:blipFill>
                <a:blip r:embed="rId12"/>
                <a:stretch>
                  <a:fillRect l="-14103" r="-16667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8F12728-4D21-8F4E-E814-E059CF4F54CD}"/>
              </a:ext>
            </a:extLst>
          </p:cNvPr>
          <p:cNvCxnSpPr/>
          <p:nvPr/>
        </p:nvCxnSpPr>
        <p:spPr>
          <a:xfrm flipV="1">
            <a:off x="2561811" y="5430790"/>
            <a:ext cx="0" cy="436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2837267-997A-4C22-3445-9BC4DFAE01F0}"/>
              </a:ext>
            </a:extLst>
          </p:cNvPr>
          <p:cNvCxnSpPr>
            <a:cxnSpLocks/>
          </p:cNvCxnSpPr>
          <p:nvPr/>
        </p:nvCxnSpPr>
        <p:spPr>
          <a:xfrm flipV="1">
            <a:off x="4599983" y="5236480"/>
            <a:ext cx="0" cy="630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32F57BF-0A48-9517-6BF4-F8F881182A58}"/>
              </a:ext>
            </a:extLst>
          </p:cNvPr>
          <p:cNvCxnSpPr>
            <a:cxnSpLocks/>
          </p:cNvCxnSpPr>
          <p:nvPr/>
        </p:nvCxnSpPr>
        <p:spPr>
          <a:xfrm flipV="1">
            <a:off x="6633877" y="4632960"/>
            <a:ext cx="0" cy="1275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B5A02FA-1B43-CE7B-C913-CBC3A73AC79F}"/>
              </a:ext>
            </a:extLst>
          </p:cNvPr>
          <p:cNvCxnSpPr>
            <a:cxnSpLocks/>
          </p:cNvCxnSpPr>
          <p:nvPr/>
        </p:nvCxnSpPr>
        <p:spPr>
          <a:xfrm flipV="1">
            <a:off x="8650827" y="3579876"/>
            <a:ext cx="6129" cy="2328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FC53B6A-8EB7-F913-C5EA-8025B683EC26}"/>
              </a:ext>
            </a:extLst>
          </p:cNvPr>
          <p:cNvCxnSpPr>
            <a:cxnSpLocks/>
          </p:cNvCxnSpPr>
          <p:nvPr/>
        </p:nvCxnSpPr>
        <p:spPr>
          <a:xfrm flipV="1">
            <a:off x="10875446" y="2218944"/>
            <a:ext cx="0" cy="3648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283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3A79F2-64F7-BFC6-A9F4-B0E9A936D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4" t="6683" r="8776" b="-632"/>
          <a:stretch/>
        </p:blipFill>
        <p:spPr>
          <a:xfrm>
            <a:off x="-10559" y="0"/>
            <a:ext cx="12192000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4A5357-35CC-E17B-C546-B8422AA55489}"/>
              </a:ext>
            </a:extLst>
          </p:cNvPr>
          <p:cNvCxnSpPr/>
          <p:nvPr/>
        </p:nvCxnSpPr>
        <p:spPr>
          <a:xfrm>
            <a:off x="1498248" y="5430790"/>
            <a:ext cx="20060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FE271A-F4AC-6792-65BC-509E6C923463}"/>
              </a:ext>
            </a:extLst>
          </p:cNvPr>
          <p:cNvCxnSpPr>
            <a:cxnSpLocks/>
          </p:cNvCxnSpPr>
          <p:nvPr/>
        </p:nvCxnSpPr>
        <p:spPr>
          <a:xfrm>
            <a:off x="3504329" y="5238750"/>
            <a:ext cx="0" cy="192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C6A3D4-C72E-01A9-451F-24F6581CEC55}"/>
              </a:ext>
            </a:extLst>
          </p:cNvPr>
          <p:cNvCxnSpPr>
            <a:cxnSpLocks/>
          </p:cNvCxnSpPr>
          <p:nvPr/>
        </p:nvCxnSpPr>
        <p:spPr>
          <a:xfrm>
            <a:off x="3548028" y="5236480"/>
            <a:ext cx="20060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DBC8FA-EDC5-B4E2-2613-FDF004714B8B}"/>
              </a:ext>
            </a:extLst>
          </p:cNvPr>
          <p:cNvCxnSpPr>
            <a:cxnSpLocks/>
          </p:cNvCxnSpPr>
          <p:nvPr/>
        </p:nvCxnSpPr>
        <p:spPr>
          <a:xfrm>
            <a:off x="5554109" y="4632960"/>
            <a:ext cx="0" cy="603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8A684A-BB90-8D64-334D-D2BB41C9C7BD}"/>
              </a:ext>
            </a:extLst>
          </p:cNvPr>
          <p:cNvCxnSpPr>
            <a:cxnSpLocks/>
          </p:cNvCxnSpPr>
          <p:nvPr/>
        </p:nvCxnSpPr>
        <p:spPr>
          <a:xfrm>
            <a:off x="5554109" y="4632960"/>
            <a:ext cx="20632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2337EC-0BC8-59BA-C37E-27A6E46ABA89}"/>
              </a:ext>
            </a:extLst>
          </p:cNvPr>
          <p:cNvCxnSpPr>
            <a:cxnSpLocks/>
          </p:cNvCxnSpPr>
          <p:nvPr/>
        </p:nvCxnSpPr>
        <p:spPr>
          <a:xfrm>
            <a:off x="7617340" y="3629390"/>
            <a:ext cx="0" cy="10035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79C904-24F7-838B-A7C2-27DBB790A0FA}"/>
              </a:ext>
            </a:extLst>
          </p:cNvPr>
          <p:cNvCxnSpPr>
            <a:cxnSpLocks/>
          </p:cNvCxnSpPr>
          <p:nvPr/>
        </p:nvCxnSpPr>
        <p:spPr>
          <a:xfrm>
            <a:off x="7653916" y="3579876"/>
            <a:ext cx="20060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0A51499-FCDB-5CC5-029D-50B5EADBB9BC}"/>
              </a:ext>
            </a:extLst>
          </p:cNvPr>
          <p:cNvCxnSpPr>
            <a:cxnSpLocks/>
          </p:cNvCxnSpPr>
          <p:nvPr/>
        </p:nvCxnSpPr>
        <p:spPr>
          <a:xfrm>
            <a:off x="9659997" y="2218944"/>
            <a:ext cx="0" cy="13609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C997D7F-860B-5E64-013E-CC32A51E253F}"/>
              </a:ext>
            </a:extLst>
          </p:cNvPr>
          <p:cNvCxnSpPr>
            <a:cxnSpLocks/>
          </p:cNvCxnSpPr>
          <p:nvPr/>
        </p:nvCxnSpPr>
        <p:spPr>
          <a:xfrm>
            <a:off x="9659997" y="2218944"/>
            <a:ext cx="2059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E76B194-DE36-DA58-7659-0176A61A00F0}"/>
              </a:ext>
            </a:extLst>
          </p:cNvPr>
          <p:cNvCxnSpPr>
            <a:cxnSpLocks/>
          </p:cNvCxnSpPr>
          <p:nvPr/>
        </p:nvCxnSpPr>
        <p:spPr>
          <a:xfrm>
            <a:off x="11719560" y="396240"/>
            <a:ext cx="0" cy="1822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DDF5CDF-CCEB-DDD6-B11F-6E12E903E733}"/>
                  </a:ext>
                </a:extLst>
              </p:cNvPr>
              <p:cNvSpPr txBox="1"/>
              <p:nvPr/>
            </p:nvSpPr>
            <p:spPr>
              <a:xfrm>
                <a:off x="2324599" y="4355961"/>
                <a:ext cx="71808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DDF5CDF-CCEB-DDD6-B11F-6E12E903E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599" y="4355961"/>
                <a:ext cx="718082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FEDF56A-ADF1-AB8A-1190-1331CA5E13F0}"/>
                  </a:ext>
                </a:extLst>
              </p:cNvPr>
              <p:cNvSpPr txBox="1"/>
              <p:nvPr/>
            </p:nvSpPr>
            <p:spPr>
              <a:xfrm>
                <a:off x="3972135" y="3936861"/>
                <a:ext cx="120699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  <m:r>
                            <a:rPr lang="en-US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FEDF56A-ADF1-AB8A-1190-1331CA5E1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135" y="3936861"/>
                <a:ext cx="1206997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121C738-0A8F-DF5A-5332-4AE5F7941A7C}"/>
                  </a:ext>
                </a:extLst>
              </p:cNvPr>
              <p:cNvSpPr txBox="1"/>
              <p:nvPr/>
            </p:nvSpPr>
            <p:spPr>
              <a:xfrm>
                <a:off x="5794738" y="3222851"/>
                <a:ext cx="120699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121C738-0A8F-DF5A-5332-4AE5F7941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738" y="3222851"/>
                <a:ext cx="1206997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56DAD56-3979-897E-943F-F7186E86DF48}"/>
                  </a:ext>
                </a:extLst>
              </p:cNvPr>
              <p:cNvSpPr txBox="1"/>
              <p:nvPr/>
            </p:nvSpPr>
            <p:spPr>
              <a:xfrm>
                <a:off x="7617340" y="1941945"/>
                <a:ext cx="120699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56DAD56-3979-897E-943F-F7186E86D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340" y="1941945"/>
                <a:ext cx="1206997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BE74E96-45A2-C425-A032-AEC7F8BFDE97}"/>
                  </a:ext>
                </a:extLst>
              </p:cNvPr>
              <p:cNvSpPr txBox="1"/>
              <p:nvPr/>
            </p:nvSpPr>
            <p:spPr>
              <a:xfrm>
                <a:off x="9668450" y="396240"/>
                <a:ext cx="120699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  <m:r>
                            <a:rPr lang="en-US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BE74E96-45A2-C425-A032-AEC7F8BFD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8450" y="396240"/>
                <a:ext cx="1206997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B0AFED-B00B-9595-796F-C08145C9C1B3}"/>
                  </a:ext>
                </a:extLst>
              </p:cNvPr>
              <p:cNvSpPr txBox="1"/>
              <p:nvPr/>
            </p:nvSpPr>
            <p:spPr>
              <a:xfrm>
                <a:off x="2326170" y="5867396"/>
                <a:ext cx="4712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B0AFED-B00B-9595-796F-C08145C9C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170" y="5867396"/>
                <a:ext cx="471283" cy="369332"/>
              </a:xfrm>
              <a:prstGeom prst="rect">
                <a:avLst/>
              </a:prstGeom>
              <a:blipFill>
                <a:blip r:embed="rId8"/>
                <a:stretch>
                  <a:fillRect l="-15584" r="-16883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B54902-BF91-9507-18A2-323B7B8D8F52}"/>
                  </a:ext>
                </a:extLst>
              </p:cNvPr>
              <p:cNvSpPr txBox="1"/>
              <p:nvPr/>
            </p:nvSpPr>
            <p:spPr>
              <a:xfrm>
                <a:off x="4339991" y="5867396"/>
                <a:ext cx="4712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B54902-BF91-9507-18A2-323B7B8D8F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991" y="5867396"/>
                <a:ext cx="471283" cy="369332"/>
              </a:xfrm>
              <a:prstGeom prst="rect">
                <a:avLst/>
              </a:prstGeom>
              <a:blipFill>
                <a:blip r:embed="rId9"/>
                <a:stretch>
                  <a:fillRect l="-15584" r="-16883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EF97B8-4A37-431B-B77F-828E26E35634}"/>
                  </a:ext>
                </a:extLst>
              </p:cNvPr>
              <p:cNvSpPr txBox="1"/>
              <p:nvPr/>
            </p:nvSpPr>
            <p:spPr>
              <a:xfrm>
                <a:off x="6398236" y="5867396"/>
                <a:ext cx="4712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EF97B8-4A37-431B-B77F-828E26E35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236" y="5867396"/>
                <a:ext cx="471283" cy="369332"/>
              </a:xfrm>
              <a:prstGeom prst="rect">
                <a:avLst/>
              </a:prstGeom>
              <a:blipFill>
                <a:blip r:embed="rId10"/>
                <a:stretch>
                  <a:fillRect l="-15584" r="-16883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964F42-B17B-8647-F021-728B8F3FBA74}"/>
                  </a:ext>
                </a:extLst>
              </p:cNvPr>
              <p:cNvSpPr txBox="1"/>
              <p:nvPr/>
            </p:nvSpPr>
            <p:spPr>
              <a:xfrm>
                <a:off x="8353054" y="5891153"/>
                <a:ext cx="4712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964F42-B17B-8647-F021-728B8F3FBA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3054" y="5891153"/>
                <a:ext cx="471283" cy="369332"/>
              </a:xfrm>
              <a:prstGeom prst="rect">
                <a:avLst/>
              </a:prstGeom>
              <a:blipFill>
                <a:blip r:embed="rId11"/>
                <a:stretch>
                  <a:fillRect l="-14103" r="-16667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FBDA3A-A37E-7932-087D-FCB14EF13CCA}"/>
                  </a:ext>
                </a:extLst>
              </p:cNvPr>
              <p:cNvSpPr txBox="1"/>
              <p:nvPr/>
            </p:nvSpPr>
            <p:spPr>
              <a:xfrm>
                <a:off x="10639805" y="5891153"/>
                <a:ext cx="4712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FBDA3A-A37E-7932-087D-FCB14EF13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9805" y="5891153"/>
                <a:ext cx="471283" cy="369332"/>
              </a:xfrm>
              <a:prstGeom prst="rect">
                <a:avLst/>
              </a:prstGeom>
              <a:blipFill>
                <a:blip r:embed="rId12"/>
                <a:stretch>
                  <a:fillRect l="-14103" r="-16667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8F12728-4D21-8F4E-E814-E059CF4F54CD}"/>
              </a:ext>
            </a:extLst>
          </p:cNvPr>
          <p:cNvCxnSpPr/>
          <p:nvPr/>
        </p:nvCxnSpPr>
        <p:spPr>
          <a:xfrm flipV="1">
            <a:off x="2561811" y="5430790"/>
            <a:ext cx="0" cy="436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2837267-997A-4C22-3445-9BC4DFAE01F0}"/>
              </a:ext>
            </a:extLst>
          </p:cNvPr>
          <p:cNvCxnSpPr>
            <a:cxnSpLocks/>
          </p:cNvCxnSpPr>
          <p:nvPr/>
        </p:nvCxnSpPr>
        <p:spPr>
          <a:xfrm flipV="1">
            <a:off x="4599983" y="5236480"/>
            <a:ext cx="0" cy="630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32F57BF-0A48-9517-6BF4-F8F881182A58}"/>
              </a:ext>
            </a:extLst>
          </p:cNvPr>
          <p:cNvCxnSpPr>
            <a:cxnSpLocks/>
          </p:cNvCxnSpPr>
          <p:nvPr/>
        </p:nvCxnSpPr>
        <p:spPr>
          <a:xfrm flipV="1">
            <a:off x="6633877" y="4632960"/>
            <a:ext cx="0" cy="1275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B5A02FA-1B43-CE7B-C913-CBC3A73AC79F}"/>
              </a:ext>
            </a:extLst>
          </p:cNvPr>
          <p:cNvCxnSpPr>
            <a:cxnSpLocks/>
          </p:cNvCxnSpPr>
          <p:nvPr/>
        </p:nvCxnSpPr>
        <p:spPr>
          <a:xfrm flipV="1">
            <a:off x="8650827" y="3579876"/>
            <a:ext cx="6129" cy="2328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FC53B6A-8EB7-F913-C5EA-8025B683EC26}"/>
              </a:ext>
            </a:extLst>
          </p:cNvPr>
          <p:cNvCxnSpPr>
            <a:cxnSpLocks/>
          </p:cNvCxnSpPr>
          <p:nvPr/>
        </p:nvCxnSpPr>
        <p:spPr>
          <a:xfrm flipV="1">
            <a:off x="10875446" y="2218944"/>
            <a:ext cx="0" cy="3648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8F2B13-E199-7307-12EC-A1E7597A8178}"/>
                  </a:ext>
                </a:extLst>
              </p:cNvPr>
              <p:cNvSpPr txBox="1"/>
              <p:nvPr/>
            </p:nvSpPr>
            <p:spPr>
              <a:xfrm>
                <a:off x="2911396" y="1066769"/>
                <a:ext cx="3291283" cy="11687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=2⋅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8F2B13-E199-7307-12EC-A1E7597A8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1396" y="1066769"/>
                <a:ext cx="3291283" cy="116878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D97586BE-3508-BA44-2434-C137698494CA}"/>
              </a:ext>
            </a:extLst>
          </p:cNvPr>
          <p:cNvSpPr/>
          <p:nvPr/>
        </p:nvSpPr>
        <p:spPr>
          <a:xfrm>
            <a:off x="2436030" y="651100"/>
            <a:ext cx="4072065" cy="2069966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3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067188-EF8B-1F0A-A5DF-66BB28678E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0" t="14483" r="8876" b="45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33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D2A967-BC3C-433C-1383-039C54FBE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0" t="13577" r="9251" b="520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73DA4F-2946-E2DE-D23B-5F262AFBC155}"/>
              </a:ext>
            </a:extLst>
          </p:cNvPr>
          <p:cNvSpPr txBox="1"/>
          <p:nvPr/>
        </p:nvSpPr>
        <p:spPr>
          <a:xfrm>
            <a:off x="2397034" y="2198548"/>
            <a:ext cx="4381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Distance ~ -(4.7m/s^2)*time^2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CCF70DE-5A75-450E-60F3-CE2B51E9E8DF}"/>
              </a:ext>
            </a:extLst>
          </p:cNvPr>
          <p:cNvCxnSpPr>
            <a:cxnSpLocks/>
          </p:cNvCxnSpPr>
          <p:nvPr/>
        </p:nvCxnSpPr>
        <p:spPr>
          <a:xfrm flipV="1">
            <a:off x="4875245" y="1654940"/>
            <a:ext cx="846287" cy="4432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222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464A54-1308-CDDA-77ED-88DA9901B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7" t="7008" r="10765" b="8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A43C71-AF10-4DEA-A5BA-51A1D2F033A2}"/>
              </a:ext>
            </a:extLst>
          </p:cNvPr>
          <p:cNvSpPr txBox="1"/>
          <p:nvPr/>
        </p:nvSpPr>
        <p:spPr>
          <a:xfrm>
            <a:off x="2035006" y="3198167"/>
            <a:ext cx="4381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Velocity ~ -(9.4 m/s^2)*time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EFC464B-08B9-346E-0D57-E3700E89C922}"/>
              </a:ext>
            </a:extLst>
          </p:cNvPr>
          <p:cNvCxnSpPr>
            <a:cxnSpLocks/>
          </p:cNvCxnSpPr>
          <p:nvPr/>
        </p:nvCxnSpPr>
        <p:spPr>
          <a:xfrm flipV="1">
            <a:off x="4543697" y="2754963"/>
            <a:ext cx="846287" cy="4432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FB85720-9F9F-2104-6EB4-C929DE4B4231}"/>
              </a:ext>
            </a:extLst>
          </p:cNvPr>
          <p:cNvSpPr txBox="1"/>
          <p:nvPr/>
        </p:nvSpPr>
        <p:spPr>
          <a:xfrm>
            <a:off x="2035006" y="4797250"/>
            <a:ext cx="4807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9.4 m/s^2=2*4.7m/s^2</a:t>
            </a:r>
          </a:p>
        </p:txBody>
      </p:sp>
    </p:spTree>
    <p:extLst>
      <p:ext uri="{BB962C8B-B14F-4D97-AF65-F5344CB8AC3E}">
        <p14:creationId xmlns:p14="http://schemas.microsoft.com/office/powerpoint/2010/main" val="3443407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44BA07-8527-E2CC-BB58-F06425898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5" t="16066" r="9251" b="3397"/>
          <a:stretch/>
        </p:blipFill>
        <p:spPr>
          <a:xfrm>
            <a:off x="1" y="0"/>
            <a:ext cx="12163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25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44BA07-8527-E2CC-BB58-F06425898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5" t="16066" r="9251" b="3397"/>
          <a:stretch/>
        </p:blipFill>
        <p:spPr>
          <a:xfrm>
            <a:off x="1" y="0"/>
            <a:ext cx="1216306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5A3A2FF-F148-F6A7-7047-AD61966CE4B5}"/>
              </a:ext>
            </a:extLst>
          </p:cNvPr>
          <p:cNvCxnSpPr/>
          <p:nvPr/>
        </p:nvCxnSpPr>
        <p:spPr>
          <a:xfrm>
            <a:off x="1388381" y="653400"/>
            <a:ext cx="10774680" cy="3459480"/>
          </a:xfrm>
          <a:prstGeom prst="line">
            <a:avLst/>
          </a:prstGeom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624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7BA790-F50E-AD00-48D7-5DFE6222F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9" t="15979" r="8942" b="43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D1992C2-71C7-C6AA-5F9E-9A3E9F8DE77D}"/>
              </a:ext>
            </a:extLst>
          </p:cNvPr>
          <p:cNvCxnSpPr>
            <a:cxnSpLocks/>
          </p:cNvCxnSpPr>
          <p:nvPr/>
        </p:nvCxnSpPr>
        <p:spPr>
          <a:xfrm>
            <a:off x="844061" y="1073675"/>
            <a:ext cx="11347939" cy="4056185"/>
          </a:xfrm>
          <a:prstGeom prst="line">
            <a:avLst/>
          </a:prstGeom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80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3410F9-2FD2-9991-54B7-61C894D5E3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4" t="15064" r="8171" b="4642"/>
          <a:stretch/>
        </p:blipFill>
        <p:spPr>
          <a:xfrm>
            <a:off x="0" y="0"/>
            <a:ext cx="12188544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FE3819-250A-9095-33C4-12EBD7887CB0}"/>
              </a:ext>
            </a:extLst>
          </p:cNvPr>
          <p:cNvSpPr txBox="1"/>
          <p:nvPr/>
        </p:nvSpPr>
        <p:spPr>
          <a:xfrm>
            <a:off x="1997522" y="393775"/>
            <a:ext cx="6410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Distance = (35 mph)*time=(1.1 miles)/(113.5s)*t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27CB043-1E72-CE56-A7D7-27E79FF34A3D}"/>
              </a:ext>
            </a:extLst>
          </p:cNvPr>
          <p:cNvCxnSpPr>
            <a:cxnSpLocks/>
          </p:cNvCxnSpPr>
          <p:nvPr/>
        </p:nvCxnSpPr>
        <p:spPr>
          <a:xfrm>
            <a:off x="4839629" y="855440"/>
            <a:ext cx="1019684" cy="5441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463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442748-D5C0-8472-7699-C0BC35B75F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0" t="16551" r="9423" b="54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73E315-4FFB-6C92-48D9-1049063B1430}"/>
              </a:ext>
            </a:extLst>
          </p:cNvPr>
          <p:cNvCxnSpPr>
            <a:cxnSpLocks/>
          </p:cNvCxnSpPr>
          <p:nvPr/>
        </p:nvCxnSpPr>
        <p:spPr>
          <a:xfrm>
            <a:off x="854110" y="683994"/>
            <a:ext cx="11337890" cy="4554611"/>
          </a:xfrm>
          <a:prstGeom prst="line">
            <a:avLst/>
          </a:prstGeom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610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442748-D5C0-8472-7699-C0BC35B75F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0" t="16551" r="9423" b="54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73E315-4FFB-6C92-48D9-1049063B1430}"/>
              </a:ext>
            </a:extLst>
          </p:cNvPr>
          <p:cNvCxnSpPr>
            <a:cxnSpLocks/>
          </p:cNvCxnSpPr>
          <p:nvPr/>
        </p:nvCxnSpPr>
        <p:spPr>
          <a:xfrm>
            <a:off x="854110" y="683994"/>
            <a:ext cx="11337890" cy="4554611"/>
          </a:xfrm>
          <a:prstGeom prst="line">
            <a:avLst/>
          </a:prstGeom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063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3B91CE-A49A-8977-CCFB-10CD6B1495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9" t="18310" r="8262" b="4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C32BF6-CDA9-7094-7434-20102E1BCF76}"/>
              </a:ext>
            </a:extLst>
          </p:cNvPr>
          <p:cNvCxnSpPr>
            <a:cxnSpLocks/>
          </p:cNvCxnSpPr>
          <p:nvPr/>
        </p:nvCxnSpPr>
        <p:spPr>
          <a:xfrm>
            <a:off x="901700" y="756920"/>
            <a:ext cx="11127740" cy="3909060"/>
          </a:xfrm>
          <a:prstGeom prst="line">
            <a:avLst/>
          </a:prstGeom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435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EEBDC3-EA50-F4B6-755B-5CFD072EF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9" t="6692" r="992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5B9059-289F-DD5A-6B1E-A7A18164614F}"/>
              </a:ext>
            </a:extLst>
          </p:cNvPr>
          <p:cNvSpPr txBox="1"/>
          <p:nvPr/>
        </p:nvSpPr>
        <p:spPr>
          <a:xfrm>
            <a:off x="2625634" y="1985188"/>
            <a:ext cx="4381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Distance = -(4.7m/s^2)*time^2</a:t>
            </a:r>
          </a:p>
          <a:p>
            <a:r>
              <a:rPr lang="en-US" sz="2400" dirty="0">
                <a:solidFill>
                  <a:srgbClr val="C00000"/>
                </a:solidFill>
              </a:rPr>
              <a:t>	      +(0.17 m/s)*time</a:t>
            </a:r>
          </a:p>
          <a:p>
            <a:r>
              <a:rPr lang="en-US" sz="2400" dirty="0">
                <a:solidFill>
                  <a:srgbClr val="C00000"/>
                </a:solidFill>
              </a:rPr>
              <a:t>	      +(.001 m)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663A9EF-1ABC-D37D-5EAF-AEBF94F26613}"/>
              </a:ext>
            </a:extLst>
          </p:cNvPr>
          <p:cNvCxnSpPr>
            <a:cxnSpLocks/>
          </p:cNvCxnSpPr>
          <p:nvPr/>
        </p:nvCxnSpPr>
        <p:spPr>
          <a:xfrm flipV="1">
            <a:off x="5103845" y="1441580"/>
            <a:ext cx="846287" cy="4432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638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CFD0AD-CCC2-3DC6-774F-93499C2DA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0" t="6195" r="9667" b="1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F029AE-E0D7-7B68-5300-1ECCF79C0FB7}"/>
              </a:ext>
            </a:extLst>
          </p:cNvPr>
          <p:cNvSpPr txBox="1"/>
          <p:nvPr/>
        </p:nvSpPr>
        <p:spPr>
          <a:xfrm>
            <a:off x="1369526" y="2843604"/>
            <a:ext cx="5048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Velocity = -(9.46 m/s^2)*time+.17 m/s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20F3528-20A1-CE8F-8432-DEF85DCF2001}"/>
              </a:ext>
            </a:extLst>
          </p:cNvPr>
          <p:cNvCxnSpPr>
            <a:cxnSpLocks/>
          </p:cNvCxnSpPr>
          <p:nvPr/>
        </p:nvCxnSpPr>
        <p:spPr>
          <a:xfrm flipV="1">
            <a:off x="4376057" y="2423727"/>
            <a:ext cx="846287" cy="4432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941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01A888-F7BA-FA54-A27B-D563A521F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2" t="6991" r="98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F794CB-3F8A-9C71-4F6A-439E121E7593}"/>
                  </a:ext>
                </a:extLst>
              </p:cNvPr>
              <p:cNvSpPr txBox="1"/>
              <p:nvPr/>
            </p:nvSpPr>
            <p:spPr>
              <a:xfrm>
                <a:off x="2334726" y="2367895"/>
                <a:ext cx="5640874" cy="627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C00000"/>
                    </a:solidFill>
                  </a:rPr>
                  <a:t>Acceleration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=  -(9.2 m/s^2)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F794CB-3F8A-9C71-4F6A-439E121E75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4726" y="2367895"/>
                <a:ext cx="5640874" cy="627288"/>
              </a:xfrm>
              <a:prstGeom prst="rect">
                <a:avLst/>
              </a:prstGeom>
              <a:blipFill>
                <a:blip r:embed="rId3"/>
                <a:stretch>
                  <a:fillRect l="-1730" b="-8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4EF0B0-E88D-D056-5836-38985D9EF840}"/>
              </a:ext>
            </a:extLst>
          </p:cNvPr>
          <p:cNvCxnSpPr>
            <a:cxnSpLocks/>
          </p:cNvCxnSpPr>
          <p:nvPr/>
        </p:nvCxnSpPr>
        <p:spPr>
          <a:xfrm>
            <a:off x="4447772" y="3109487"/>
            <a:ext cx="707391" cy="75333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981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3879D0-1C0A-640C-26D1-C13E076F3D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7" t="6519" r="8667"/>
          <a:stretch/>
        </p:blipFill>
        <p:spPr>
          <a:xfrm>
            <a:off x="0" y="629920"/>
            <a:ext cx="11887200" cy="6117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157DEA-3C68-02EA-E7D5-9D78A540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479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Recall The Definition of The Derivative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001F1A-02D9-2216-14CF-A11FF662B9E9}"/>
              </a:ext>
            </a:extLst>
          </p:cNvPr>
          <p:cNvCxnSpPr>
            <a:cxnSpLocks/>
          </p:cNvCxnSpPr>
          <p:nvPr/>
        </p:nvCxnSpPr>
        <p:spPr>
          <a:xfrm>
            <a:off x="10578592" y="1838960"/>
            <a:ext cx="0" cy="309880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FF4971-2E58-0DE1-B478-49878D1B023C}"/>
              </a:ext>
            </a:extLst>
          </p:cNvPr>
          <p:cNvCxnSpPr>
            <a:cxnSpLocks/>
          </p:cNvCxnSpPr>
          <p:nvPr/>
        </p:nvCxnSpPr>
        <p:spPr>
          <a:xfrm flipH="1">
            <a:off x="5864352" y="4939792"/>
            <a:ext cx="4714240" cy="1016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5A45B5-79CB-09C3-EC9C-084765E86F84}"/>
              </a:ext>
            </a:extLst>
          </p:cNvPr>
          <p:cNvCxnSpPr>
            <a:cxnSpLocks/>
          </p:cNvCxnSpPr>
          <p:nvPr/>
        </p:nvCxnSpPr>
        <p:spPr>
          <a:xfrm flipH="1">
            <a:off x="5864352" y="1851660"/>
            <a:ext cx="4714240" cy="308610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761E84F-7BE4-22CB-5320-3976028C4830}"/>
                  </a:ext>
                </a:extLst>
              </p:cNvPr>
              <p:cNvSpPr txBox="1"/>
              <p:nvPr/>
            </p:nvSpPr>
            <p:spPr>
              <a:xfrm>
                <a:off x="8480917" y="5048780"/>
                <a:ext cx="26289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x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761E84F-7BE4-22CB-5320-3976028C4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917" y="5048780"/>
                <a:ext cx="262892" cy="307777"/>
              </a:xfrm>
              <a:prstGeom prst="rect">
                <a:avLst/>
              </a:prstGeom>
              <a:blipFill>
                <a:blip r:embed="rId3"/>
                <a:stretch>
                  <a:fillRect l="-32558" t="-25490" r="-60465" b="-49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696C763-4536-632B-8CE8-5F0E6303A82E}"/>
                  </a:ext>
                </a:extLst>
              </p:cNvPr>
              <p:cNvSpPr txBox="1"/>
              <p:nvPr/>
            </p:nvSpPr>
            <p:spPr>
              <a:xfrm>
                <a:off x="10804126" y="3429000"/>
                <a:ext cx="26770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y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696C763-4536-632B-8CE8-5F0E6303A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4126" y="3429000"/>
                <a:ext cx="267702" cy="307777"/>
              </a:xfrm>
              <a:prstGeom prst="rect">
                <a:avLst/>
              </a:prstGeom>
              <a:blipFill>
                <a:blip r:embed="rId4"/>
                <a:stretch>
                  <a:fillRect l="-31818" t="-26000" r="-59091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86D1C0-9A55-F4E2-F122-051A25E825C9}"/>
                  </a:ext>
                </a:extLst>
              </p:cNvPr>
              <p:cNvSpPr txBox="1"/>
              <p:nvPr/>
            </p:nvSpPr>
            <p:spPr>
              <a:xfrm>
                <a:off x="7012695" y="2653913"/>
                <a:ext cx="1204625" cy="531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s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𝑙𝑜𝑝𝑒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</m:e>
                      <m:lim/>
                    </m:limLow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86D1C0-9A55-F4E2-F122-051A25E82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695" y="2653913"/>
                <a:ext cx="1204625" cy="531299"/>
              </a:xfrm>
              <a:prstGeom prst="rect">
                <a:avLst/>
              </a:prstGeom>
              <a:blipFill>
                <a:blip r:embed="rId5"/>
                <a:stretch>
                  <a:fillRect l="-12626" t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2581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3879D0-1C0A-640C-26D1-C13E076F3D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7" t="6519" r="8667"/>
          <a:stretch/>
        </p:blipFill>
        <p:spPr>
          <a:xfrm>
            <a:off x="-12568" y="635000"/>
            <a:ext cx="11887200" cy="6117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157DEA-3C68-02EA-E7D5-9D78A540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479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Recall The Derivative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001F1A-02D9-2216-14CF-A11FF662B9E9}"/>
              </a:ext>
            </a:extLst>
          </p:cNvPr>
          <p:cNvCxnSpPr>
            <a:cxnSpLocks/>
          </p:cNvCxnSpPr>
          <p:nvPr/>
        </p:nvCxnSpPr>
        <p:spPr>
          <a:xfrm>
            <a:off x="10578592" y="1838960"/>
            <a:ext cx="0" cy="309880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FF4971-2E58-0DE1-B478-49878D1B023C}"/>
              </a:ext>
            </a:extLst>
          </p:cNvPr>
          <p:cNvCxnSpPr>
            <a:cxnSpLocks/>
          </p:cNvCxnSpPr>
          <p:nvPr/>
        </p:nvCxnSpPr>
        <p:spPr>
          <a:xfrm flipH="1">
            <a:off x="5864352" y="4939792"/>
            <a:ext cx="4714240" cy="1016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5A45B5-79CB-09C3-EC9C-084765E86F84}"/>
              </a:ext>
            </a:extLst>
          </p:cNvPr>
          <p:cNvCxnSpPr>
            <a:cxnSpLocks/>
          </p:cNvCxnSpPr>
          <p:nvPr/>
        </p:nvCxnSpPr>
        <p:spPr>
          <a:xfrm flipH="1">
            <a:off x="5864352" y="1851660"/>
            <a:ext cx="4714240" cy="308610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761E84F-7BE4-22CB-5320-3976028C4830}"/>
                  </a:ext>
                </a:extLst>
              </p:cNvPr>
              <p:cNvSpPr txBox="1"/>
              <p:nvPr/>
            </p:nvSpPr>
            <p:spPr>
              <a:xfrm>
                <a:off x="8480917" y="5048780"/>
                <a:ext cx="26289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x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761E84F-7BE4-22CB-5320-3976028C4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917" y="5048780"/>
                <a:ext cx="262892" cy="307777"/>
              </a:xfrm>
              <a:prstGeom prst="rect">
                <a:avLst/>
              </a:prstGeom>
              <a:blipFill>
                <a:blip r:embed="rId3"/>
                <a:stretch>
                  <a:fillRect l="-32558" t="-25490" r="-60465" b="-49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696C763-4536-632B-8CE8-5F0E6303A82E}"/>
                  </a:ext>
                </a:extLst>
              </p:cNvPr>
              <p:cNvSpPr txBox="1"/>
              <p:nvPr/>
            </p:nvSpPr>
            <p:spPr>
              <a:xfrm>
                <a:off x="10804126" y="3429000"/>
                <a:ext cx="26770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y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696C763-4536-632B-8CE8-5F0E6303A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4126" y="3429000"/>
                <a:ext cx="267702" cy="307777"/>
              </a:xfrm>
              <a:prstGeom prst="rect">
                <a:avLst/>
              </a:prstGeom>
              <a:blipFill>
                <a:blip r:embed="rId4"/>
                <a:stretch>
                  <a:fillRect l="-31818" t="-26000" r="-59091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AF359B3-7CD8-4490-C479-FC25620E932D}"/>
                  </a:ext>
                </a:extLst>
              </p:cNvPr>
              <p:cNvSpPr txBox="1"/>
              <p:nvPr/>
            </p:nvSpPr>
            <p:spPr>
              <a:xfrm>
                <a:off x="2919652" y="2291554"/>
                <a:ext cx="1910716" cy="661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lim</m:t>
                        </m:r>
                      </m:e>
                      <m:lim>
                        <m:r>
                          <m:rPr>
                            <m:sty m:val="p"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→0</m:t>
                        </m:r>
                      </m:lim>
                    </m:limLow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AF359B3-7CD8-4490-C479-FC25620E9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9652" y="2291554"/>
                <a:ext cx="1910716" cy="6612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86D1C0-9A55-F4E2-F122-051A25E825C9}"/>
                  </a:ext>
                </a:extLst>
              </p:cNvPr>
              <p:cNvSpPr txBox="1"/>
              <p:nvPr/>
            </p:nvSpPr>
            <p:spPr>
              <a:xfrm>
                <a:off x="7012695" y="2653913"/>
                <a:ext cx="1204625" cy="531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s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𝑙𝑜𝑝𝑒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</m:e>
                      <m:lim/>
                    </m:limLow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86D1C0-9A55-F4E2-F122-051A25E82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695" y="2653913"/>
                <a:ext cx="1204625" cy="531299"/>
              </a:xfrm>
              <a:prstGeom prst="rect">
                <a:avLst/>
              </a:prstGeom>
              <a:blipFill>
                <a:blip r:embed="rId6"/>
                <a:stretch>
                  <a:fillRect l="-12626" t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1ABB1E-EFA5-0FCB-AB08-533A68CB0994}"/>
              </a:ext>
            </a:extLst>
          </p:cNvPr>
          <p:cNvCxnSpPr>
            <a:cxnSpLocks/>
          </p:cNvCxnSpPr>
          <p:nvPr/>
        </p:nvCxnSpPr>
        <p:spPr>
          <a:xfrm>
            <a:off x="9897872" y="2574075"/>
            <a:ext cx="0" cy="158496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4DD079-EF32-DB48-A652-91B50E096328}"/>
              </a:ext>
            </a:extLst>
          </p:cNvPr>
          <p:cNvCxnSpPr>
            <a:cxnSpLocks/>
          </p:cNvCxnSpPr>
          <p:nvPr/>
        </p:nvCxnSpPr>
        <p:spPr>
          <a:xfrm flipH="1">
            <a:off x="7615007" y="4159035"/>
            <a:ext cx="2282865" cy="54494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70CFDD-6719-3D69-5A46-CFC15749C488}"/>
              </a:ext>
            </a:extLst>
          </p:cNvPr>
          <p:cNvCxnSpPr>
            <a:cxnSpLocks/>
          </p:cNvCxnSpPr>
          <p:nvPr/>
        </p:nvCxnSpPr>
        <p:spPr>
          <a:xfrm flipH="1">
            <a:off x="8217320" y="3838677"/>
            <a:ext cx="1224298" cy="27247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A2A0E6-E38A-201E-E3C9-60B16C7B037A}"/>
              </a:ext>
            </a:extLst>
          </p:cNvPr>
          <p:cNvCxnSpPr>
            <a:cxnSpLocks/>
          </p:cNvCxnSpPr>
          <p:nvPr/>
        </p:nvCxnSpPr>
        <p:spPr>
          <a:xfrm>
            <a:off x="9437160" y="2980475"/>
            <a:ext cx="3512" cy="87884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FF4C635-04C2-5D65-EDBA-4CA91A3DD734}"/>
              </a:ext>
            </a:extLst>
          </p:cNvPr>
          <p:cNvCxnSpPr>
            <a:cxnSpLocks/>
          </p:cNvCxnSpPr>
          <p:nvPr/>
        </p:nvCxnSpPr>
        <p:spPr>
          <a:xfrm flipH="1">
            <a:off x="8551490" y="3645954"/>
            <a:ext cx="543578" cy="6565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E73FF0D-9E71-0234-6C91-94D262417C01}"/>
              </a:ext>
            </a:extLst>
          </p:cNvPr>
          <p:cNvCxnSpPr>
            <a:cxnSpLocks/>
          </p:cNvCxnSpPr>
          <p:nvPr/>
        </p:nvCxnSpPr>
        <p:spPr>
          <a:xfrm>
            <a:off x="9099614" y="3253791"/>
            <a:ext cx="0" cy="399978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868481-E694-1979-63FE-175346BD4D94}"/>
              </a:ext>
            </a:extLst>
          </p:cNvPr>
          <p:cNvCxnSpPr>
            <a:cxnSpLocks/>
          </p:cNvCxnSpPr>
          <p:nvPr/>
        </p:nvCxnSpPr>
        <p:spPr>
          <a:xfrm flipH="1">
            <a:off x="7615007" y="2580640"/>
            <a:ext cx="2282865" cy="1639454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6FEAE1E-E4E3-8309-A50A-8C9F82D5B54D}"/>
              </a:ext>
            </a:extLst>
          </p:cNvPr>
          <p:cNvCxnSpPr>
            <a:cxnSpLocks/>
          </p:cNvCxnSpPr>
          <p:nvPr/>
        </p:nvCxnSpPr>
        <p:spPr>
          <a:xfrm flipH="1">
            <a:off x="8217320" y="2973866"/>
            <a:ext cx="1219840" cy="882883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28AD6AB-E1E9-152E-0C29-32150B612C3B}"/>
              </a:ext>
            </a:extLst>
          </p:cNvPr>
          <p:cNvCxnSpPr>
            <a:cxnSpLocks/>
          </p:cNvCxnSpPr>
          <p:nvPr/>
        </p:nvCxnSpPr>
        <p:spPr>
          <a:xfrm flipH="1">
            <a:off x="8551490" y="3251225"/>
            <a:ext cx="543578" cy="401294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5488387-88E9-FDF8-3BE9-C7D7B76A5208}"/>
              </a:ext>
            </a:extLst>
          </p:cNvPr>
          <p:cNvCxnSpPr>
            <a:cxnSpLocks/>
          </p:cNvCxnSpPr>
          <p:nvPr/>
        </p:nvCxnSpPr>
        <p:spPr>
          <a:xfrm flipH="1">
            <a:off x="5896742" y="1488186"/>
            <a:ext cx="5761858" cy="4017264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573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3879D0-1C0A-640C-26D1-C13E076F3D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7" t="6519" r="8667"/>
          <a:stretch/>
        </p:blipFill>
        <p:spPr>
          <a:xfrm>
            <a:off x="-13484" y="635000"/>
            <a:ext cx="11887200" cy="6117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157DEA-3C68-02EA-E7D5-9D78A540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479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Recall The Derivative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001F1A-02D9-2216-14CF-A11FF662B9E9}"/>
              </a:ext>
            </a:extLst>
          </p:cNvPr>
          <p:cNvCxnSpPr>
            <a:cxnSpLocks/>
          </p:cNvCxnSpPr>
          <p:nvPr/>
        </p:nvCxnSpPr>
        <p:spPr>
          <a:xfrm flipH="1">
            <a:off x="11346961" y="866741"/>
            <a:ext cx="6839" cy="2535286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5A45B5-79CB-09C3-EC9C-084765E86F84}"/>
              </a:ext>
            </a:extLst>
          </p:cNvPr>
          <p:cNvCxnSpPr>
            <a:cxnSpLocks/>
          </p:cNvCxnSpPr>
          <p:nvPr/>
        </p:nvCxnSpPr>
        <p:spPr>
          <a:xfrm flipH="1">
            <a:off x="8756439" y="866741"/>
            <a:ext cx="2615693" cy="2611087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761E84F-7BE4-22CB-5320-3976028C4830}"/>
                  </a:ext>
                </a:extLst>
              </p:cNvPr>
              <p:cNvSpPr txBox="1"/>
              <p:nvPr/>
            </p:nvSpPr>
            <p:spPr>
              <a:xfrm>
                <a:off x="10147161" y="3540020"/>
                <a:ext cx="26289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x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761E84F-7BE4-22CB-5320-3976028C4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7161" y="3540020"/>
                <a:ext cx="262892" cy="307777"/>
              </a:xfrm>
              <a:prstGeom prst="rect">
                <a:avLst/>
              </a:prstGeom>
              <a:blipFill>
                <a:blip r:embed="rId3"/>
                <a:stretch>
                  <a:fillRect l="-34884" t="-26000" r="-5814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696C763-4536-632B-8CE8-5F0E6303A82E}"/>
                  </a:ext>
                </a:extLst>
              </p:cNvPr>
              <p:cNvSpPr txBox="1"/>
              <p:nvPr/>
            </p:nvSpPr>
            <p:spPr>
              <a:xfrm>
                <a:off x="11424733" y="2346136"/>
                <a:ext cx="26770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y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696C763-4536-632B-8CE8-5F0E6303A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4733" y="2346136"/>
                <a:ext cx="267702" cy="307777"/>
              </a:xfrm>
              <a:prstGeom prst="rect">
                <a:avLst/>
              </a:prstGeom>
              <a:blipFill>
                <a:blip r:embed="rId4"/>
                <a:stretch>
                  <a:fillRect l="-31818" t="-26000" r="-59091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AF359B3-7CD8-4490-C479-FC25620E932D}"/>
                  </a:ext>
                </a:extLst>
              </p:cNvPr>
              <p:cNvSpPr txBox="1"/>
              <p:nvPr/>
            </p:nvSpPr>
            <p:spPr>
              <a:xfrm>
                <a:off x="2919652" y="2291554"/>
                <a:ext cx="1910716" cy="661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lim</m:t>
                        </m:r>
                      </m:e>
                      <m:lim>
                        <m:r>
                          <m:rPr>
                            <m:sty m:val="p"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→0</m:t>
                        </m:r>
                      </m:lim>
                    </m:limLow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AF359B3-7CD8-4490-C479-FC25620E9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9652" y="2291554"/>
                <a:ext cx="1910716" cy="6612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86D1C0-9A55-F4E2-F122-051A25E825C9}"/>
                  </a:ext>
                </a:extLst>
              </p:cNvPr>
              <p:cNvSpPr txBox="1"/>
              <p:nvPr/>
            </p:nvSpPr>
            <p:spPr>
              <a:xfrm>
                <a:off x="7012695" y="2653913"/>
                <a:ext cx="1204625" cy="531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dirty="0">
                    <a:solidFill>
                      <a:srgbClr val="836967"/>
                    </a:solidFill>
                  </a:rPr>
                  <a:t>s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a:rPr lang="en-US" sz="2000" b="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𝑙𝑜𝑝𝑒</m:t>
                        </m:r>
                        <m:r>
                          <a:rPr lang="en-US" sz="2000" b="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</m:e>
                      <m:lim/>
                    </m:limLow>
                    <m:f>
                      <m:fPr>
                        <m:ctrlPr>
                          <a:rPr lang="en-US" sz="20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86D1C0-9A55-F4E2-F122-051A25E82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695" y="2653913"/>
                <a:ext cx="1204625" cy="531299"/>
              </a:xfrm>
              <a:prstGeom prst="rect">
                <a:avLst/>
              </a:prstGeom>
              <a:blipFill>
                <a:blip r:embed="rId6"/>
                <a:stretch>
                  <a:fillRect l="-12626" t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1ABB1E-EFA5-0FCB-AB08-533A68CB0994}"/>
              </a:ext>
            </a:extLst>
          </p:cNvPr>
          <p:cNvCxnSpPr>
            <a:cxnSpLocks/>
          </p:cNvCxnSpPr>
          <p:nvPr/>
        </p:nvCxnSpPr>
        <p:spPr>
          <a:xfrm>
            <a:off x="10278872" y="2134384"/>
            <a:ext cx="0" cy="131374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70CFDD-6719-3D69-5A46-CFC15749C488}"/>
              </a:ext>
            </a:extLst>
          </p:cNvPr>
          <p:cNvCxnSpPr>
            <a:cxnSpLocks/>
          </p:cNvCxnSpPr>
          <p:nvPr/>
        </p:nvCxnSpPr>
        <p:spPr>
          <a:xfrm flipH="1">
            <a:off x="8770788" y="3410695"/>
            <a:ext cx="2601344" cy="74104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E73FF0D-9E71-0234-6C91-94D262417C01}"/>
              </a:ext>
            </a:extLst>
          </p:cNvPr>
          <p:cNvCxnSpPr>
            <a:cxnSpLocks/>
          </p:cNvCxnSpPr>
          <p:nvPr/>
        </p:nvCxnSpPr>
        <p:spPr>
          <a:xfrm>
            <a:off x="9609043" y="2791254"/>
            <a:ext cx="0" cy="686574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28AD6AB-E1E9-152E-0C29-32150B612C3B}"/>
              </a:ext>
            </a:extLst>
          </p:cNvPr>
          <p:cNvCxnSpPr>
            <a:cxnSpLocks/>
          </p:cNvCxnSpPr>
          <p:nvPr/>
        </p:nvCxnSpPr>
        <p:spPr>
          <a:xfrm flipH="1">
            <a:off x="8551490" y="3251225"/>
            <a:ext cx="543578" cy="401294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5488387-88E9-FDF8-3BE9-C7D7B76A5208}"/>
              </a:ext>
            </a:extLst>
          </p:cNvPr>
          <p:cNvCxnSpPr>
            <a:cxnSpLocks/>
          </p:cNvCxnSpPr>
          <p:nvPr/>
        </p:nvCxnSpPr>
        <p:spPr>
          <a:xfrm flipH="1">
            <a:off x="5942350" y="1476439"/>
            <a:ext cx="5761858" cy="4017264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B2917E0-13BF-DE8C-A116-265FC8637333}"/>
              </a:ext>
            </a:extLst>
          </p:cNvPr>
          <p:cNvCxnSpPr>
            <a:cxnSpLocks/>
          </p:cNvCxnSpPr>
          <p:nvPr/>
        </p:nvCxnSpPr>
        <p:spPr>
          <a:xfrm>
            <a:off x="9287039" y="3093720"/>
            <a:ext cx="0" cy="390673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FFBA7B3-C0CA-D681-A864-A76BD03186D2}"/>
              </a:ext>
            </a:extLst>
          </p:cNvPr>
          <p:cNvCxnSpPr>
            <a:cxnSpLocks/>
          </p:cNvCxnSpPr>
          <p:nvPr/>
        </p:nvCxnSpPr>
        <p:spPr>
          <a:xfrm flipH="1">
            <a:off x="8743809" y="2134384"/>
            <a:ext cx="1535063" cy="1359323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B451FEA-3D29-FD23-48C9-B6F0A02E40E2}"/>
              </a:ext>
            </a:extLst>
          </p:cNvPr>
          <p:cNvCxnSpPr>
            <a:cxnSpLocks/>
          </p:cNvCxnSpPr>
          <p:nvPr/>
        </p:nvCxnSpPr>
        <p:spPr>
          <a:xfrm flipH="1">
            <a:off x="8783418" y="2814045"/>
            <a:ext cx="838139" cy="609107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94A61DC-4E4B-D3D4-0616-6A0F25BCBE78}"/>
              </a:ext>
            </a:extLst>
          </p:cNvPr>
          <p:cNvCxnSpPr>
            <a:cxnSpLocks/>
          </p:cNvCxnSpPr>
          <p:nvPr/>
        </p:nvCxnSpPr>
        <p:spPr>
          <a:xfrm flipH="1">
            <a:off x="8770788" y="2798370"/>
            <a:ext cx="849533" cy="663637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0A25EFC-B18F-33D5-D474-AEDA07DE6D5B}"/>
              </a:ext>
            </a:extLst>
          </p:cNvPr>
          <p:cNvCxnSpPr>
            <a:cxnSpLocks/>
          </p:cNvCxnSpPr>
          <p:nvPr/>
        </p:nvCxnSpPr>
        <p:spPr>
          <a:xfrm flipH="1">
            <a:off x="8732500" y="3093720"/>
            <a:ext cx="552908" cy="407103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230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289B6-1FB8-84AE-6FB2-02020E2C7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480" y="227138"/>
            <a:ext cx="8321040" cy="1325563"/>
          </a:xfrm>
        </p:spPr>
        <p:txBody>
          <a:bodyPr/>
          <a:lstStyle/>
          <a:p>
            <a:r>
              <a:rPr lang="en-US" dirty="0"/>
              <a:t>What about Purely Mathematically?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EEC9826-01B6-15F2-AA99-01ABB46BE8E3}"/>
                  </a:ext>
                </a:extLst>
              </p:cNvPr>
              <p:cNvSpPr txBox="1"/>
              <p:nvPr/>
            </p:nvSpPr>
            <p:spPr>
              <a:xfrm>
                <a:off x="3891023" y="1996993"/>
                <a:ext cx="440995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EEC9826-01B6-15F2-AA99-01ABB46BE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1023" y="1996993"/>
                <a:ext cx="4409954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B38D91-B288-2EAE-E520-441248624DAD}"/>
                  </a:ext>
                </a:extLst>
              </p:cNvPr>
              <p:cNvSpPr txBox="1"/>
              <p:nvPr/>
            </p:nvSpPr>
            <p:spPr>
              <a:xfrm>
                <a:off x="3048000" y="3454332"/>
                <a:ext cx="6096000" cy="91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→0</m:t>
                          </m:r>
                        </m:lim>
                      </m:limLow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B38D91-B288-2EAE-E520-441248624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3454332"/>
                <a:ext cx="6096000" cy="9103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EAA9FB-8932-51C8-DA46-04FC5B327528}"/>
                  </a:ext>
                </a:extLst>
              </p:cNvPr>
              <p:cNvSpPr txBox="1"/>
              <p:nvPr/>
            </p:nvSpPr>
            <p:spPr>
              <a:xfrm>
                <a:off x="3048000" y="5015418"/>
                <a:ext cx="6096000" cy="91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→0</m:t>
                          </m:r>
                        </m:lim>
                      </m:limLow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EAA9FB-8932-51C8-DA46-04FC5B327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5015418"/>
                <a:ext cx="6096000" cy="9103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1212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32AC3B-2963-2BBD-3689-07F901808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18" t="14335" r="8087" b="5472"/>
          <a:stretch/>
        </p:blipFill>
        <p:spPr>
          <a:xfrm>
            <a:off x="-10674" y="0"/>
            <a:ext cx="122120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4DED06-5743-E590-28A5-0802959610FA}"/>
              </a:ext>
            </a:extLst>
          </p:cNvPr>
          <p:cNvSpPr txBox="1"/>
          <p:nvPr/>
        </p:nvSpPr>
        <p:spPr>
          <a:xfrm>
            <a:off x="2543934" y="622919"/>
            <a:ext cx="4827022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Distance = (36 mph)*time-(0.2 miles)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A60151-54F3-5D5A-1A85-89F29F9F2C13}"/>
              </a:ext>
            </a:extLst>
          </p:cNvPr>
          <p:cNvCxnSpPr>
            <a:cxnSpLocks/>
          </p:cNvCxnSpPr>
          <p:nvPr/>
        </p:nvCxnSpPr>
        <p:spPr>
          <a:xfrm>
            <a:off x="692916" y="4395661"/>
            <a:ext cx="11240937" cy="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915AD40-2FDD-18D5-492B-0DA349F2B812}"/>
              </a:ext>
            </a:extLst>
          </p:cNvPr>
          <p:cNvCxnSpPr/>
          <p:nvPr/>
        </p:nvCxnSpPr>
        <p:spPr>
          <a:xfrm>
            <a:off x="4823615" y="1084583"/>
            <a:ext cx="1035698" cy="3150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265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289B6-1FB8-84AE-6FB2-02020E2C7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480" y="227138"/>
            <a:ext cx="8321040" cy="1325563"/>
          </a:xfrm>
        </p:spPr>
        <p:txBody>
          <a:bodyPr/>
          <a:lstStyle/>
          <a:p>
            <a:r>
              <a:rPr lang="en-US" dirty="0"/>
              <a:t>What about Purely Mathematically?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EEC9826-01B6-15F2-AA99-01ABB46BE8E3}"/>
                  </a:ext>
                </a:extLst>
              </p:cNvPr>
              <p:cNvSpPr txBox="1"/>
              <p:nvPr/>
            </p:nvSpPr>
            <p:spPr>
              <a:xfrm>
                <a:off x="3891023" y="1996993"/>
                <a:ext cx="4409954" cy="8066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EEC9826-01B6-15F2-AA99-01ABB46BE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1023" y="1996993"/>
                <a:ext cx="4409954" cy="8066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B38D91-B288-2EAE-E520-441248624DAD}"/>
                  </a:ext>
                </a:extLst>
              </p:cNvPr>
              <p:cNvSpPr txBox="1"/>
              <p:nvPr/>
            </p:nvSpPr>
            <p:spPr>
              <a:xfrm>
                <a:off x="3048000" y="3454332"/>
                <a:ext cx="6096000" cy="91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→0</m:t>
                          </m:r>
                        </m:lim>
                      </m:limLow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B38D91-B288-2EAE-E520-441248624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3454332"/>
                <a:ext cx="6096000" cy="9103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EAA9FB-8932-51C8-DA46-04FC5B327528}"/>
                  </a:ext>
                </a:extLst>
              </p:cNvPr>
              <p:cNvSpPr txBox="1"/>
              <p:nvPr/>
            </p:nvSpPr>
            <p:spPr>
              <a:xfrm>
                <a:off x="3048000" y="5015418"/>
                <a:ext cx="6096000" cy="91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→0</m:t>
                          </m:r>
                        </m:lim>
                      </m:limLow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sz="2800" b="0" i="1" baseline="30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2800" b="0" i="1" baseline="30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EAA9FB-8932-51C8-DA46-04FC5B327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5015418"/>
                <a:ext cx="6096000" cy="9103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1885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19BA7-8727-DEE9-629D-A41DB0EBF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844" y="18255"/>
            <a:ext cx="11067661" cy="1325563"/>
          </a:xfrm>
        </p:spPr>
        <p:txBody>
          <a:bodyPr/>
          <a:lstStyle/>
          <a:p>
            <a:r>
              <a:rPr lang="en-US" dirty="0"/>
              <a:t>Let’s assume a = 9.8 m/s^2 (the accepted value)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DDF5E-785F-8ED3-4BC2-117E9EC5C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BCB113-5B79-B4F4-1292-E03C107BC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906"/>
            <a:ext cx="12192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787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B06DD-D45F-FBBF-A7DE-11853FF22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67971-1C97-5070-FA8F-C9456BC51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9924C6-1E68-C03C-90FE-0CC000F39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800"/>
            <a:ext cx="12192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085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500626-C623-91CD-1193-11E28428E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800"/>
            <a:ext cx="12192000" cy="5740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274182-19C6-EBEF-381B-C0C55CCBCEB8}"/>
              </a:ext>
            </a:extLst>
          </p:cNvPr>
          <p:cNvSpPr/>
          <p:nvPr/>
        </p:nvSpPr>
        <p:spPr>
          <a:xfrm>
            <a:off x="242596" y="1690688"/>
            <a:ext cx="765110" cy="2955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418072-D7A8-0D8B-9CBB-C5054CE55B3B}"/>
              </a:ext>
            </a:extLst>
          </p:cNvPr>
          <p:cNvSpPr txBox="1"/>
          <p:nvPr/>
        </p:nvSpPr>
        <p:spPr>
          <a:xfrm rot="16200000">
            <a:off x="-1107806" y="3167390"/>
            <a:ext cx="3224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Acceleration (m/s^2)</a:t>
            </a:r>
          </a:p>
        </p:txBody>
      </p:sp>
    </p:spTree>
    <p:extLst>
      <p:ext uri="{BB962C8B-B14F-4D97-AF65-F5344CB8AC3E}">
        <p14:creationId xmlns:p14="http://schemas.microsoft.com/office/powerpoint/2010/main" val="33907874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on a chair&#10;&#10;Description automatically generated with medium confidence">
            <a:extLst>
              <a:ext uri="{FF2B5EF4-FFF2-40B4-BE49-F238E27FC236}">
                <a16:creationId xmlns:a16="http://schemas.microsoft.com/office/drawing/2014/main" id="{0E8A953A-0A21-0EFD-1160-7CADD5832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879" y="-27215"/>
            <a:ext cx="3888241" cy="691243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76E376B-E5D5-C1F9-E12B-E09E37C6290C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3093220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=9.8/2*0.0^2=0.00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76E376B-E5D5-C1F9-E12B-E09E37C62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3093220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4DDE320-2D26-FB24-34AF-C929A4F27287}"/>
                  </a:ext>
                </a:extLst>
              </p:cNvPr>
              <p:cNvSpPr txBox="1"/>
              <p:nvPr/>
            </p:nvSpPr>
            <p:spPr>
              <a:xfrm>
                <a:off x="918942" y="2830285"/>
                <a:ext cx="2817845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/>
                    </m:sSup>
                  </m:oMath>
                </a14:m>
                <a:r>
                  <a:rPr lang="en-US" dirty="0"/>
                  <a:t>=9.8*0.0=0.00 </a:t>
                </a:r>
                <a:r>
                  <a:rPr lang="en-US" i="1" dirty="0"/>
                  <a:t>m/</a:t>
                </a:r>
                <a:r>
                  <a:rPr lang="en-US" dirty="0"/>
                  <a:t>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4DDE320-2D26-FB24-34AF-C929A4F27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2" y="2830285"/>
                <a:ext cx="2817845" cy="392993"/>
              </a:xfrm>
              <a:prstGeom prst="rect">
                <a:avLst/>
              </a:prstGeom>
              <a:blipFill>
                <a:blip r:embed="rId4"/>
                <a:stretch>
                  <a:fillRect t="-1538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7729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31CEA-1220-A97A-DC06-323C3D666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on a stepladder&#10;&#10;Description automatically generated with medium confidence">
            <a:extLst>
              <a:ext uri="{FF2B5EF4-FFF2-40B4-BE49-F238E27FC236}">
                <a16:creationId xmlns:a16="http://schemas.microsoft.com/office/drawing/2014/main" id="{4ACAD13A-8824-0E87-A3C0-9C044728E5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765" y="0"/>
            <a:ext cx="3866469" cy="687372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2639F59-0713-4F83-8B1E-50F9752E16D1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3243822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=9.8/2*0.05^2=0.01</a:t>
                </a:r>
                <a:r>
                  <a:rPr lang="en-US" i="1" dirty="0"/>
                  <a:t> m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2639F59-0713-4F83-8B1E-50F9752E1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3243822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5882CF-BE6B-152B-3A30-CB4C1BDC4795}"/>
                  </a:ext>
                </a:extLst>
              </p:cNvPr>
              <p:cNvSpPr txBox="1"/>
              <p:nvPr/>
            </p:nvSpPr>
            <p:spPr>
              <a:xfrm>
                <a:off x="918942" y="2830285"/>
                <a:ext cx="3027907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/>
                    </m:sSup>
                  </m:oMath>
                </a14:m>
                <a:r>
                  <a:rPr lang="en-US" dirty="0"/>
                  <a:t>=9.8*0.05=0.49 </a:t>
                </a:r>
                <a:r>
                  <a:rPr lang="en-US" i="1" dirty="0"/>
                  <a:t>m/</a:t>
                </a:r>
                <a:r>
                  <a:rPr lang="en-US" dirty="0"/>
                  <a:t>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5882CF-BE6B-152B-3A30-CB4C1BDC4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2" y="2830285"/>
                <a:ext cx="3027907" cy="392993"/>
              </a:xfrm>
              <a:prstGeom prst="rect">
                <a:avLst/>
              </a:prstGeom>
              <a:blipFill>
                <a:blip r:embed="rId4"/>
                <a:stretch>
                  <a:fillRect t="-1538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9478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44C43-C8EE-365A-CB62-6700C4097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on a chair&#10;&#10;Description automatically generated with medium confidence">
            <a:extLst>
              <a:ext uri="{FF2B5EF4-FFF2-40B4-BE49-F238E27FC236}">
                <a16:creationId xmlns:a16="http://schemas.microsoft.com/office/drawing/2014/main" id="{D5C07228-6017-F750-4E8C-E864E61CB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55" y="0"/>
            <a:ext cx="3881289" cy="690007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89E37C-0827-1863-E3BB-E55F458352FA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=9.8/2*0.1^2=0.05</a:t>
                </a:r>
                <a:r>
                  <a:rPr lang="en-US" i="1" dirty="0"/>
                  <a:t> m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89E37C-0827-1863-E3BB-E55F45835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68E55C-CFA5-4D82-0417-9E6450E61650}"/>
                  </a:ext>
                </a:extLst>
              </p:cNvPr>
              <p:cNvSpPr txBox="1"/>
              <p:nvPr/>
            </p:nvSpPr>
            <p:spPr>
              <a:xfrm>
                <a:off x="918942" y="2830285"/>
                <a:ext cx="2817845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/>
                    </m:sSup>
                  </m:oMath>
                </a14:m>
                <a:r>
                  <a:rPr lang="en-US" dirty="0"/>
                  <a:t>=9.8*0.1=0.98 </a:t>
                </a:r>
                <a:r>
                  <a:rPr lang="en-US" i="1" dirty="0"/>
                  <a:t>m/</a:t>
                </a:r>
                <a:r>
                  <a:rPr lang="en-US" dirty="0"/>
                  <a:t>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68E55C-CFA5-4D82-0417-9E6450E61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2" y="2830285"/>
                <a:ext cx="2817845" cy="392993"/>
              </a:xfrm>
              <a:prstGeom prst="rect">
                <a:avLst/>
              </a:prstGeom>
              <a:blipFill>
                <a:blip r:embed="rId4"/>
                <a:stretch>
                  <a:fillRect t="-1538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21325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63CF9-2061-B991-323E-7A2B53964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on a chair measuring his height&#10;&#10;Description automatically generated with low confidence">
            <a:extLst>
              <a:ext uri="{FF2B5EF4-FFF2-40B4-BE49-F238E27FC236}">
                <a16:creationId xmlns:a16="http://schemas.microsoft.com/office/drawing/2014/main" id="{AAF1770E-BB1A-EF90-A679-372AFEAA4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118" y="0"/>
            <a:ext cx="3871764" cy="688313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CEC7B9-4DDC-4E0A-A4BD-D1A7C0324696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=9.8/2*0.15^2=0.11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CEC7B9-4DDC-4E0A-A4BD-D1A7C0324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CFDB86-26D1-3046-EB48-6836A095D7A3}"/>
                  </a:ext>
                </a:extLst>
              </p:cNvPr>
              <p:cNvSpPr txBox="1"/>
              <p:nvPr/>
            </p:nvSpPr>
            <p:spPr>
              <a:xfrm>
                <a:off x="918942" y="2830285"/>
                <a:ext cx="2999915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b="0" i="0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/>
                    </m:sSup>
                  </m:oMath>
                </a14:m>
                <a:r>
                  <a:rPr lang="en-US" dirty="0"/>
                  <a:t>=9.8*0.05=1.47 </a:t>
                </a:r>
                <a:r>
                  <a:rPr lang="en-US" i="1" dirty="0"/>
                  <a:t>m/</a:t>
                </a:r>
                <a:r>
                  <a:rPr lang="en-US" dirty="0"/>
                  <a:t>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CFDB86-26D1-3046-EB48-6836A095D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2" y="2830285"/>
                <a:ext cx="2999915" cy="392993"/>
              </a:xfrm>
              <a:prstGeom prst="rect">
                <a:avLst/>
              </a:prstGeom>
              <a:blipFill>
                <a:blip r:embed="rId4"/>
                <a:stretch>
                  <a:fillRect t="-1538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25167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3DBEC-7550-FEF4-0D47-A600E01EB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on a chair&#10;&#10;Description automatically generated with low confidence">
            <a:extLst>
              <a:ext uri="{FF2B5EF4-FFF2-40B4-BE49-F238E27FC236}">
                <a16:creationId xmlns:a16="http://schemas.microsoft.com/office/drawing/2014/main" id="{56A98437-5A72-6F76-D527-AB21305A5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4" cy="68580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F77311-E13F-9433-CE89-FF38FD7957F6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=9.8/2*0.2^2=0.19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F77311-E13F-9433-CE89-FF38FD795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5BCFE9-8859-4C6F-1C07-D83FDBF1CA4B}"/>
                  </a:ext>
                </a:extLst>
              </p:cNvPr>
              <p:cNvSpPr txBox="1"/>
              <p:nvPr/>
            </p:nvSpPr>
            <p:spPr>
              <a:xfrm>
                <a:off x="918942" y="2830285"/>
                <a:ext cx="2817845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/>
                    </m:sSup>
                  </m:oMath>
                </a14:m>
                <a:r>
                  <a:rPr lang="en-US" dirty="0"/>
                  <a:t>=9.8*0.2=1.96 </a:t>
                </a:r>
                <a:r>
                  <a:rPr lang="en-US" i="1" dirty="0"/>
                  <a:t>m/</a:t>
                </a:r>
                <a:r>
                  <a:rPr lang="en-US" dirty="0"/>
                  <a:t>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5BCFE9-8859-4C6F-1C07-D83FDBF1CA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2" y="2830285"/>
                <a:ext cx="2817845" cy="392993"/>
              </a:xfrm>
              <a:prstGeom prst="rect">
                <a:avLst/>
              </a:prstGeom>
              <a:blipFill>
                <a:blip r:embed="rId4"/>
                <a:stretch>
                  <a:fillRect t="-1538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1137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052AF-3010-651D-DC51-42CEA4943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on a chair&#10;&#10;Description automatically generated with low confidence">
            <a:extLst>
              <a:ext uri="{FF2B5EF4-FFF2-40B4-BE49-F238E27FC236}">
                <a16:creationId xmlns:a16="http://schemas.microsoft.com/office/drawing/2014/main" id="{322C2E0E-7BAC-E5FA-D0D4-07A450FCE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4" cy="68580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39F242-9D42-6198-A1BA-5C62C6ABF1A3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=9.8/2*0.25^2=0.31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39F242-9D42-6198-A1BA-5C62C6ABF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B64A10-51CC-0CEA-E7C5-FDD5EF63E424}"/>
                  </a:ext>
                </a:extLst>
              </p:cNvPr>
              <p:cNvSpPr txBox="1"/>
              <p:nvPr/>
            </p:nvSpPr>
            <p:spPr>
              <a:xfrm>
                <a:off x="918942" y="2830285"/>
                <a:ext cx="3149205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/>
                    </m:sSup>
                  </m:oMath>
                </a14:m>
                <a:r>
                  <a:rPr lang="en-US" dirty="0"/>
                  <a:t>=9.8*0.25=2.45 </a:t>
                </a:r>
                <a:r>
                  <a:rPr lang="en-US" i="1" dirty="0"/>
                  <a:t>m/</a:t>
                </a:r>
                <a:r>
                  <a:rPr lang="en-US" dirty="0"/>
                  <a:t>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B64A10-51CC-0CEA-E7C5-FDD5EF63E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2" y="2830285"/>
                <a:ext cx="3149205" cy="392993"/>
              </a:xfrm>
              <a:prstGeom prst="rect">
                <a:avLst/>
              </a:prstGeom>
              <a:blipFill>
                <a:blip r:embed="rId4"/>
                <a:stretch>
                  <a:fillRect t="-1538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5688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32AC3B-2963-2BBD-3689-07F901808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18" t="14335" r="8087" b="5472"/>
          <a:stretch/>
        </p:blipFill>
        <p:spPr>
          <a:xfrm>
            <a:off x="0" y="0"/>
            <a:ext cx="1221200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BA0BEA-B68C-5DE9-F51F-DC848E5D1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18" t="14335" r="8087" b="45569"/>
          <a:stretch/>
        </p:blipFill>
        <p:spPr>
          <a:xfrm>
            <a:off x="-57644" y="0"/>
            <a:ext cx="12212005" cy="3429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5A36E2-1729-0E3E-1CB6-D1B754DF3F1A}"/>
              </a:ext>
            </a:extLst>
          </p:cNvPr>
          <p:cNvCxnSpPr/>
          <p:nvPr/>
        </p:nvCxnSpPr>
        <p:spPr>
          <a:xfrm>
            <a:off x="1737437" y="1201834"/>
            <a:ext cx="0" cy="47053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1B0BCA8-888A-9840-3881-CC9B4C2266A6}"/>
              </a:ext>
            </a:extLst>
          </p:cNvPr>
          <p:cNvCxnSpPr/>
          <p:nvPr/>
        </p:nvCxnSpPr>
        <p:spPr>
          <a:xfrm>
            <a:off x="2813569" y="809948"/>
            <a:ext cx="0" cy="47053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E0F8BF2-17AF-41A3-3B21-E9601B00BBBA}"/>
              </a:ext>
            </a:extLst>
          </p:cNvPr>
          <p:cNvCxnSpPr/>
          <p:nvPr/>
        </p:nvCxnSpPr>
        <p:spPr>
          <a:xfrm>
            <a:off x="3616001" y="567353"/>
            <a:ext cx="0" cy="47053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8D956B6-315E-88EF-B368-E75B6FCD3702}"/>
              </a:ext>
            </a:extLst>
          </p:cNvPr>
          <p:cNvCxnSpPr/>
          <p:nvPr/>
        </p:nvCxnSpPr>
        <p:spPr>
          <a:xfrm>
            <a:off x="4502410" y="539361"/>
            <a:ext cx="0" cy="47053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FA7BDA-692A-9730-077D-062E9717A52F}"/>
              </a:ext>
            </a:extLst>
          </p:cNvPr>
          <p:cNvCxnSpPr/>
          <p:nvPr/>
        </p:nvCxnSpPr>
        <p:spPr>
          <a:xfrm>
            <a:off x="5615863" y="729083"/>
            <a:ext cx="0" cy="47053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A66269-9017-5881-FD36-A1DE680551DB}"/>
              </a:ext>
            </a:extLst>
          </p:cNvPr>
          <p:cNvCxnSpPr/>
          <p:nvPr/>
        </p:nvCxnSpPr>
        <p:spPr>
          <a:xfrm>
            <a:off x="6766639" y="610895"/>
            <a:ext cx="0" cy="47053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36F0A3-0A0A-ED2C-153E-1425C4887539}"/>
              </a:ext>
            </a:extLst>
          </p:cNvPr>
          <p:cNvCxnSpPr/>
          <p:nvPr/>
        </p:nvCxnSpPr>
        <p:spPr>
          <a:xfrm>
            <a:off x="7656157" y="567352"/>
            <a:ext cx="0" cy="47053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8CFE71D-63D8-2CF6-A0D9-ED1546C0030C}"/>
              </a:ext>
            </a:extLst>
          </p:cNvPr>
          <p:cNvCxnSpPr/>
          <p:nvPr/>
        </p:nvCxnSpPr>
        <p:spPr>
          <a:xfrm>
            <a:off x="8415047" y="374520"/>
            <a:ext cx="0" cy="47053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A7C8F7-5A78-2CE4-F43F-7B14B3D75E7D}"/>
              </a:ext>
            </a:extLst>
          </p:cNvPr>
          <p:cNvCxnSpPr/>
          <p:nvPr/>
        </p:nvCxnSpPr>
        <p:spPr>
          <a:xfrm>
            <a:off x="9192598" y="433614"/>
            <a:ext cx="0" cy="47053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329128-8A0B-CCF7-C5AD-4B1A91EB08C0}"/>
              </a:ext>
            </a:extLst>
          </p:cNvPr>
          <p:cNvCxnSpPr/>
          <p:nvPr/>
        </p:nvCxnSpPr>
        <p:spPr>
          <a:xfrm>
            <a:off x="10147431" y="502038"/>
            <a:ext cx="0" cy="47053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6059C8-679A-948E-A8FF-B27B50CB3085}"/>
              </a:ext>
            </a:extLst>
          </p:cNvPr>
          <p:cNvCxnSpPr>
            <a:cxnSpLocks/>
          </p:cNvCxnSpPr>
          <p:nvPr/>
        </p:nvCxnSpPr>
        <p:spPr>
          <a:xfrm>
            <a:off x="11251554" y="346528"/>
            <a:ext cx="0" cy="5342942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09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E7E8A-4E16-BB6E-BFF5-DB4B81897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on a chair&#10;&#10;Description automatically generated with medium confidence">
            <a:extLst>
              <a:ext uri="{FF2B5EF4-FFF2-40B4-BE49-F238E27FC236}">
                <a16:creationId xmlns:a16="http://schemas.microsoft.com/office/drawing/2014/main" id="{0FE347C2-4138-E7AF-3C4C-1F60B7CF4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4" cy="68580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882F42F-7C61-DC79-8223-B0DC0FB6C250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=9.8/2*0.3^2=0.44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882F42F-7C61-DC79-8223-B0DC0FB6C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00C8EE8-ACB2-B5F2-B2B9-E88FB8D46E79}"/>
                  </a:ext>
                </a:extLst>
              </p:cNvPr>
              <p:cNvSpPr txBox="1"/>
              <p:nvPr/>
            </p:nvSpPr>
            <p:spPr>
              <a:xfrm>
                <a:off x="918942" y="2830285"/>
                <a:ext cx="3009246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/>
                    </m:sSup>
                  </m:oMath>
                </a14:m>
                <a:r>
                  <a:rPr lang="en-US" dirty="0"/>
                  <a:t>=9.8*0.05=2.94 </a:t>
                </a:r>
                <a:r>
                  <a:rPr lang="en-US" i="1" dirty="0"/>
                  <a:t>m/</a:t>
                </a:r>
                <a:r>
                  <a:rPr lang="en-US" dirty="0"/>
                  <a:t>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00C8EE8-ACB2-B5F2-B2B9-E88FB8D46E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2" y="2830285"/>
                <a:ext cx="3009246" cy="392993"/>
              </a:xfrm>
              <a:prstGeom prst="rect">
                <a:avLst/>
              </a:prstGeom>
              <a:blipFill>
                <a:blip r:embed="rId4"/>
                <a:stretch>
                  <a:fillRect t="-1538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16619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FDC69-41AA-E38D-472F-C6FDFCA12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on a chair&#10;&#10;Description automatically generated with low confidence">
            <a:extLst>
              <a:ext uri="{FF2B5EF4-FFF2-40B4-BE49-F238E27FC236}">
                <a16:creationId xmlns:a16="http://schemas.microsoft.com/office/drawing/2014/main" id="{A775EB94-012B-5824-79FB-A07071CB9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4" cy="68580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A23473A-F157-0500-69D5-6BA83C56CBB2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=9.8/2*0.35^2=0.60 </a:t>
                </a:r>
                <a:r>
                  <a:rPr lang="en-US" i="1" dirty="0"/>
                  <a:t>m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A23473A-F157-0500-69D5-6BA83C56CB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530971-4BD0-C977-D289-F2809F346B38}"/>
                  </a:ext>
                </a:extLst>
              </p:cNvPr>
              <p:cNvSpPr txBox="1"/>
              <p:nvPr/>
            </p:nvSpPr>
            <p:spPr>
              <a:xfrm>
                <a:off x="918942" y="2830285"/>
                <a:ext cx="293460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/>
                    </m:sSup>
                  </m:oMath>
                </a14:m>
                <a:r>
                  <a:rPr lang="en-US" dirty="0"/>
                  <a:t>=9.8*0.05=3.43 </a:t>
                </a:r>
                <a:r>
                  <a:rPr lang="en-US" i="1" dirty="0"/>
                  <a:t>m/</a:t>
                </a:r>
                <a:r>
                  <a:rPr lang="en-US" dirty="0"/>
                  <a:t>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530971-4BD0-C977-D289-F2809F346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2" y="2830285"/>
                <a:ext cx="2934601" cy="392993"/>
              </a:xfrm>
              <a:prstGeom prst="rect">
                <a:avLst/>
              </a:prstGeom>
              <a:blipFill>
                <a:blip r:embed="rId4"/>
                <a:stretch>
                  <a:fillRect t="-1538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08505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FB9B6-9AB6-0364-FEFF-17ACA229B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on a chair&#10;&#10;Description automatically generated with low confidence">
            <a:extLst>
              <a:ext uri="{FF2B5EF4-FFF2-40B4-BE49-F238E27FC236}">
                <a16:creationId xmlns:a16="http://schemas.microsoft.com/office/drawing/2014/main" id="{1EBA06E5-0E6A-033A-4E73-913941259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880" y="-10886"/>
            <a:ext cx="3862239" cy="686620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403820-F832-640B-FEAC-BD9AAFCAE7C8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=9.8/2*0.0^2=0.78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403820-F832-640B-FEAC-BD9AAFCAE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CF3634-DB89-0D72-F0F1-399596821B3C}"/>
                  </a:ext>
                </a:extLst>
              </p:cNvPr>
              <p:cNvSpPr txBox="1"/>
              <p:nvPr/>
            </p:nvSpPr>
            <p:spPr>
              <a:xfrm>
                <a:off x="918942" y="2830285"/>
                <a:ext cx="2817845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/>
                    </m:sSup>
                  </m:oMath>
                </a14:m>
                <a:r>
                  <a:rPr lang="en-US" dirty="0"/>
                  <a:t>=9.8*0.4=3.9 </a:t>
                </a:r>
                <a:r>
                  <a:rPr lang="en-US" i="1" dirty="0"/>
                  <a:t>m/</a:t>
                </a:r>
                <a:r>
                  <a:rPr lang="en-US" dirty="0"/>
                  <a:t>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CF3634-DB89-0D72-F0F1-399596821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2" y="2830285"/>
                <a:ext cx="2817845" cy="392993"/>
              </a:xfrm>
              <a:prstGeom prst="rect">
                <a:avLst/>
              </a:prstGeom>
              <a:blipFill>
                <a:blip r:embed="rId4"/>
                <a:stretch>
                  <a:fillRect t="-1538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35558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9BBD6-A3AD-3477-7AE0-BE180DE4B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on a stepladder&#10;&#10;Description automatically generated with low confidence">
            <a:extLst>
              <a:ext uri="{FF2B5EF4-FFF2-40B4-BE49-F238E27FC236}">
                <a16:creationId xmlns:a16="http://schemas.microsoft.com/office/drawing/2014/main" id="{8E073A5E-F533-A746-1D55-04E4DF6C3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4" cy="68580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0C09C85-4F38-0B50-DA5C-6E66DB0BD0A1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=9.8/2*0.45^2=0.99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0C09C85-4F38-0B50-DA5C-6E66DB0BD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48BBE5-3F17-87E4-99B1-AA9E5F6991ED}"/>
                  </a:ext>
                </a:extLst>
              </p:cNvPr>
              <p:cNvSpPr txBox="1"/>
              <p:nvPr/>
            </p:nvSpPr>
            <p:spPr>
              <a:xfrm>
                <a:off x="918942" y="2830285"/>
                <a:ext cx="2962593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/>
                    </m:sSup>
                  </m:oMath>
                </a14:m>
                <a:r>
                  <a:rPr lang="en-US" dirty="0"/>
                  <a:t>=9.8*0.05=4.41 </a:t>
                </a:r>
                <a:r>
                  <a:rPr lang="en-US" i="1" dirty="0"/>
                  <a:t>m/</a:t>
                </a:r>
                <a:r>
                  <a:rPr lang="en-US" dirty="0"/>
                  <a:t>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48BBE5-3F17-87E4-99B1-AA9E5F699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2" y="2830285"/>
                <a:ext cx="2962593" cy="392993"/>
              </a:xfrm>
              <a:prstGeom prst="rect">
                <a:avLst/>
              </a:prstGeom>
              <a:blipFill>
                <a:blip r:embed="rId4"/>
                <a:stretch>
                  <a:fillRect t="-1538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25863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B9150-9C86-D397-47C6-A109CF613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on a chair&#10;&#10;Description automatically generated with low confidence">
            <a:extLst>
              <a:ext uri="{FF2B5EF4-FFF2-40B4-BE49-F238E27FC236}">
                <a16:creationId xmlns:a16="http://schemas.microsoft.com/office/drawing/2014/main" id="{D34F43E2-B128-B5F3-3EF8-14854ACED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880" y="0"/>
            <a:ext cx="3862240" cy="686620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DDFDEE-259D-FE0D-B231-9BCD0F53267A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=9.8/2*0.5^2=1.23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DDFDEE-259D-FE0D-B231-9BCD0F532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9255FB3-7D47-C1D8-98DD-480480F0C94B}"/>
                  </a:ext>
                </a:extLst>
              </p:cNvPr>
              <p:cNvSpPr txBox="1"/>
              <p:nvPr/>
            </p:nvSpPr>
            <p:spPr>
              <a:xfrm>
                <a:off x="918942" y="2830285"/>
                <a:ext cx="3009246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/>
                    </m:sSup>
                  </m:oMath>
                </a14:m>
                <a:r>
                  <a:rPr lang="en-US" dirty="0"/>
                  <a:t>=9.8*0.05=4.90 </a:t>
                </a:r>
                <a:r>
                  <a:rPr lang="en-US" i="1" dirty="0"/>
                  <a:t>m/</a:t>
                </a:r>
                <a:r>
                  <a:rPr lang="en-US" dirty="0"/>
                  <a:t>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9255FB3-7D47-C1D8-98DD-480480F0C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2" y="2830285"/>
                <a:ext cx="3009246" cy="392993"/>
              </a:xfrm>
              <a:prstGeom prst="rect">
                <a:avLst/>
              </a:prstGeom>
              <a:blipFill>
                <a:blip r:embed="rId4"/>
                <a:stretch>
                  <a:fillRect t="-1538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92026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14FE0-61B1-E6DF-07AC-9062166D3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on a chair&#10;&#10;Description automatically generated with medium confidence">
            <a:extLst>
              <a:ext uri="{FF2B5EF4-FFF2-40B4-BE49-F238E27FC236}">
                <a16:creationId xmlns:a16="http://schemas.microsoft.com/office/drawing/2014/main" id="{9FE59E67-606F-388A-E568-FA2352C45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800" y="-18467"/>
            <a:ext cx="3878399" cy="689493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10009F-8CB7-129C-90EE-81501B0F5E66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=9.8/2*0.0^2=1.48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10009F-8CB7-129C-90EE-81501B0F5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C9F0FA9-492A-6D46-ABCC-2BD8A2AD1EDE}"/>
                  </a:ext>
                </a:extLst>
              </p:cNvPr>
              <p:cNvSpPr txBox="1"/>
              <p:nvPr/>
            </p:nvSpPr>
            <p:spPr>
              <a:xfrm>
                <a:off x="918942" y="2830285"/>
                <a:ext cx="3055899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/>
                    </m:sSup>
                  </m:oMath>
                </a14:m>
                <a:r>
                  <a:rPr lang="en-US" dirty="0"/>
                  <a:t>=9.8*0.05=5.39 </a:t>
                </a:r>
                <a:r>
                  <a:rPr lang="en-US" i="1" dirty="0"/>
                  <a:t>m/</a:t>
                </a:r>
                <a:r>
                  <a:rPr lang="en-US" dirty="0"/>
                  <a:t>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C9F0FA9-492A-6D46-ABCC-2BD8A2AD1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2" y="2830285"/>
                <a:ext cx="3055899" cy="392993"/>
              </a:xfrm>
              <a:prstGeom prst="rect">
                <a:avLst/>
              </a:prstGeom>
              <a:blipFill>
                <a:blip r:embed="rId4"/>
                <a:stretch>
                  <a:fillRect t="-1538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03526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A0A0D-BB92-CA2E-2632-EA401DEA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on a scale&#10;&#10;Description automatically generated with low confidence">
            <a:extLst>
              <a:ext uri="{FF2B5EF4-FFF2-40B4-BE49-F238E27FC236}">
                <a16:creationId xmlns:a16="http://schemas.microsoft.com/office/drawing/2014/main" id="{54BACAF5-9B6F-46BA-98CF-FCC5AEB5B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4" cy="685800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71FA31-F27E-874C-65B9-E781FA36174E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=9.8/2*0.0^2=1.76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71FA31-F27E-874C-65B9-E781FA361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E25670-FCB7-BFF1-619A-39DB16297E32}"/>
                  </a:ext>
                </a:extLst>
              </p:cNvPr>
              <p:cNvSpPr txBox="1"/>
              <p:nvPr/>
            </p:nvSpPr>
            <p:spPr>
              <a:xfrm>
                <a:off x="918942" y="2830285"/>
                <a:ext cx="3055899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/>
                    </m:sSup>
                  </m:oMath>
                </a14:m>
                <a:r>
                  <a:rPr lang="en-US" dirty="0"/>
                  <a:t>=9.8*0.05=5.88 </a:t>
                </a:r>
                <a:r>
                  <a:rPr lang="en-US" i="1" dirty="0"/>
                  <a:t>m/</a:t>
                </a:r>
                <a:r>
                  <a:rPr lang="en-US" dirty="0"/>
                  <a:t>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E25670-FCB7-BFF1-619A-39DB16297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2" y="2830285"/>
                <a:ext cx="3055899" cy="392993"/>
              </a:xfrm>
              <a:prstGeom prst="rect">
                <a:avLst/>
              </a:prstGeom>
              <a:blipFill>
                <a:blip r:embed="rId4"/>
                <a:stretch>
                  <a:fillRect t="-1538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45645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1579-11E3-C73F-BB62-BCEABA86F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on a chair&#10;&#10;Description automatically generated with low confidence">
            <a:extLst>
              <a:ext uri="{FF2B5EF4-FFF2-40B4-BE49-F238E27FC236}">
                <a16:creationId xmlns:a16="http://schemas.microsoft.com/office/drawing/2014/main" id="{60919F79-A136-D979-78D1-75B7226F23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4" cy="68580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BB6D579-5D79-37F2-84D7-35B841F9C558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=9.8/2*0.65^2=2.07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BB6D579-5D79-37F2-84D7-35B841F9C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B8F405-20BE-01A2-F987-4E6689DA60A1}"/>
                  </a:ext>
                </a:extLst>
              </p:cNvPr>
              <p:cNvSpPr txBox="1"/>
              <p:nvPr/>
            </p:nvSpPr>
            <p:spPr>
              <a:xfrm>
                <a:off x="918942" y="2830285"/>
                <a:ext cx="2981254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/>
                    </m:sSup>
                  </m:oMath>
                </a14:m>
                <a:r>
                  <a:rPr lang="en-US" dirty="0"/>
                  <a:t>=9.8*0.05=6.37 </a:t>
                </a:r>
                <a:r>
                  <a:rPr lang="en-US" i="1" dirty="0"/>
                  <a:t>m/</a:t>
                </a:r>
                <a:r>
                  <a:rPr lang="en-US" dirty="0"/>
                  <a:t>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B8F405-20BE-01A2-F987-4E6689DA6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2" y="2830285"/>
                <a:ext cx="2981254" cy="669992"/>
              </a:xfrm>
              <a:prstGeom prst="rect">
                <a:avLst/>
              </a:prstGeom>
              <a:blipFill>
                <a:blip r:embed="rId4"/>
                <a:stretch>
                  <a:fillRect t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23141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on a stepladder&#10;&#10;Description automatically generated with low confidence">
            <a:extLst>
              <a:ext uri="{FF2B5EF4-FFF2-40B4-BE49-F238E27FC236}">
                <a16:creationId xmlns:a16="http://schemas.microsoft.com/office/drawing/2014/main" id="{80E65B33-00AD-274E-0401-B5729269E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4" cy="685800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F9F46A9-1BD4-AAB7-0887-075BF64F0C55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=9.8/2*0.7^2=02.4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F9F46A9-1BD4-AAB7-0887-075BF64F0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4F62CE9-8758-5834-B049-C9124336090E}"/>
                  </a:ext>
                </a:extLst>
              </p:cNvPr>
              <p:cNvSpPr txBox="1"/>
              <p:nvPr/>
            </p:nvSpPr>
            <p:spPr>
              <a:xfrm>
                <a:off x="918942" y="2830285"/>
                <a:ext cx="3102552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/>
                    </m:sSup>
                  </m:oMath>
                </a14:m>
                <a:r>
                  <a:rPr lang="en-US" dirty="0"/>
                  <a:t>=9.8*0.05=6.86 </a:t>
                </a:r>
                <a:r>
                  <a:rPr lang="en-US" i="1" dirty="0"/>
                  <a:t>m/</a:t>
                </a:r>
                <a:r>
                  <a:rPr lang="en-US" dirty="0"/>
                  <a:t>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4F62CE9-8758-5834-B049-C91243360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2" y="2830285"/>
                <a:ext cx="3102552" cy="392993"/>
              </a:xfrm>
              <a:prstGeom prst="rect">
                <a:avLst/>
              </a:prstGeom>
              <a:blipFill>
                <a:blip r:embed="rId4"/>
                <a:stretch>
                  <a:fillRect t="-1538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58792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6EA98-9519-2F56-96AA-59EE1E05C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sport, physical fitness, clothing&#10;&#10;Description automatically generated">
            <a:extLst>
              <a:ext uri="{FF2B5EF4-FFF2-40B4-BE49-F238E27FC236}">
                <a16:creationId xmlns:a16="http://schemas.microsoft.com/office/drawing/2014/main" id="{06FBB630-EFEE-EE97-9AEC-A6D1853DE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921" y="0"/>
            <a:ext cx="3858157" cy="685894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D60FB5-9BD3-765C-441A-C207B21143DF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3093220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=9.8/2*0.0^2=0.00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D60FB5-9BD3-765C-441A-C207B2114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3093220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1405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32AC3B-2963-2BBD-3689-07F901808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18" t="14335" r="8087" b="5472"/>
          <a:stretch/>
        </p:blipFill>
        <p:spPr>
          <a:xfrm>
            <a:off x="-1" y="0"/>
            <a:ext cx="1221200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DAF69-8D2D-EA18-96DF-B4376672F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18" t="14335" r="8087" b="45569"/>
          <a:stretch/>
        </p:blipFill>
        <p:spPr>
          <a:xfrm>
            <a:off x="-57644" y="0"/>
            <a:ext cx="12212005" cy="3429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5A36E2-1729-0E3E-1CB6-D1B754DF3F1A}"/>
              </a:ext>
            </a:extLst>
          </p:cNvPr>
          <p:cNvCxnSpPr/>
          <p:nvPr/>
        </p:nvCxnSpPr>
        <p:spPr>
          <a:xfrm>
            <a:off x="1737438" y="984120"/>
            <a:ext cx="0" cy="47053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1B0BCA8-888A-9840-3881-CC9B4C2266A6}"/>
              </a:ext>
            </a:extLst>
          </p:cNvPr>
          <p:cNvCxnSpPr/>
          <p:nvPr/>
        </p:nvCxnSpPr>
        <p:spPr>
          <a:xfrm>
            <a:off x="2828083" y="729083"/>
            <a:ext cx="0" cy="47053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E0F8BF2-17AF-41A3-3B21-E9601B00BBBA}"/>
              </a:ext>
            </a:extLst>
          </p:cNvPr>
          <p:cNvCxnSpPr/>
          <p:nvPr/>
        </p:nvCxnSpPr>
        <p:spPr>
          <a:xfrm>
            <a:off x="3616001" y="567353"/>
            <a:ext cx="0" cy="47053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8D956B6-315E-88EF-B368-E75B6FCD3702}"/>
              </a:ext>
            </a:extLst>
          </p:cNvPr>
          <p:cNvCxnSpPr/>
          <p:nvPr/>
        </p:nvCxnSpPr>
        <p:spPr>
          <a:xfrm>
            <a:off x="4502410" y="539361"/>
            <a:ext cx="0" cy="47053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FA7BDA-692A-9730-077D-062E9717A52F}"/>
              </a:ext>
            </a:extLst>
          </p:cNvPr>
          <p:cNvCxnSpPr/>
          <p:nvPr/>
        </p:nvCxnSpPr>
        <p:spPr>
          <a:xfrm>
            <a:off x="5615863" y="729083"/>
            <a:ext cx="0" cy="47053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A66269-9017-5881-FD36-A1DE680551DB}"/>
              </a:ext>
            </a:extLst>
          </p:cNvPr>
          <p:cNvCxnSpPr/>
          <p:nvPr/>
        </p:nvCxnSpPr>
        <p:spPr>
          <a:xfrm>
            <a:off x="6766639" y="610895"/>
            <a:ext cx="0" cy="47053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36F0A3-0A0A-ED2C-153E-1425C4887539}"/>
              </a:ext>
            </a:extLst>
          </p:cNvPr>
          <p:cNvCxnSpPr/>
          <p:nvPr/>
        </p:nvCxnSpPr>
        <p:spPr>
          <a:xfrm>
            <a:off x="7656157" y="567352"/>
            <a:ext cx="0" cy="47053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8CFE71D-63D8-2CF6-A0D9-ED1546C0030C}"/>
              </a:ext>
            </a:extLst>
          </p:cNvPr>
          <p:cNvCxnSpPr/>
          <p:nvPr/>
        </p:nvCxnSpPr>
        <p:spPr>
          <a:xfrm>
            <a:off x="8415047" y="374520"/>
            <a:ext cx="0" cy="47053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A7C8F7-5A78-2CE4-F43F-7B14B3D75E7D}"/>
              </a:ext>
            </a:extLst>
          </p:cNvPr>
          <p:cNvCxnSpPr/>
          <p:nvPr/>
        </p:nvCxnSpPr>
        <p:spPr>
          <a:xfrm>
            <a:off x="9192598" y="433614"/>
            <a:ext cx="0" cy="47053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329128-8A0B-CCF7-C5AD-4B1A91EB08C0}"/>
              </a:ext>
            </a:extLst>
          </p:cNvPr>
          <p:cNvCxnSpPr/>
          <p:nvPr/>
        </p:nvCxnSpPr>
        <p:spPr>
          <a:xfrm>
            <a:off x="10147431" y="502038"/>
            <a:ext cx="0" cy="47053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6059C8-679A-948E-A8FF-B27B50CB3085}"/>
              </a:ext>
            </a:extLst>
          </p:cNvPr>
          <p:cNvCxnSpPr>
            <a:cxnSpLocks/>
          </p:cNvCxnSpPr>
          <p:nvPr/>
        </p:nvCxnSpPr>
        <p:spPr>
          <a:xfrm>
            <a:off x="11251554" y="346528"/>
            <a:ext cx="0" cy="5342942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0329687-F6BE-EAA1-660A-DDB253167147}"/>
              </a:ext>
            </a:extLst>
          </p:cNvPr>
          <p:cNvCxnSpPr>
            <a:cxnSpLocks/>
          </p:cNvCxnSpPr>
          <p:nvPr/>
        </p:nvCxnSpPr>
        <p:spPr>
          <a:xfrm>
            <a:off x="4973320" y="1605747"/>
            <a:ext cx="1259205" cy="1905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251E724-FEC7-E8A8-80A3-A64A87A728C2}"/>
              </a:ext>
            </a:extLst>
          </p:cNvPr>
          <p:cNvCxnSpPr>
            <a:cxnSpLocks/>
          </p:cNvCxnSpPr>
          <p:nvPr/>
        </p:nvCxnSpPr>
        <p:spPr>
          <a:xfrm>
            <a:off x="6232525" y="1453515"/>
            <a:ext cx="0" cy="154137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4DFEE2-06B7-F267-2BEC-BB685E2B28D8}"/>
              </a:ext>
            </a:extLst>
          </p:cNvPr>
          <p:cNvCxnSpPr>
            <a:cxnSpLocks/>
          </p:cNvCxnSpPr>
          <p:nvPr/>
        </p:nvCxnSpPr>
        <p:spPr>
          <a:xfrm>
            <a:off x="7261479" y="1297137"/>
            <a:ext cx="763905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83D0DF4-F8F0-99EF-DE2B-49B21F35A286}"/>
              </a:ext>
            </a:extLst>
          </p:cNvPr>
          <p:cNvCxnSpPr>
            <a:cxnSpLocks/>
          </p:cNvCxnSpPr>
          <p:nvPr/>
        </p:nvCxnSpPr>
        <p:spPr>
          <a:xfrm>
            <a:off x="8025384" y="1143000"/>
            <a:ext cx="0" cy="154137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2225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0363B-B1AA-9FC7-65CE-0C6E287D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clothing, footwear, physical fitness&#10;&#10;Description automatically generated">
            <a:extLst>
              <a:ext uri="{FF2B5EF4-FFF2-40B4-BE49-F238E27FC236}">
                <a16:creationId xmlns:a16="http://schemas.microsoft.com/office/drawing/2014/main" id="{3F5C54CF-1440-D20D-A0DF-B5C7CA87EB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921" y="0"/>
            <a:ext cx="3858157" cy="685894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6D7696-F0AC-2E03-90A2-FB1F49DC8713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3243822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=9.8/2*0.05^2=0.01</a:t>
                </a:r>
                <a:r>
                  <a:rPr lang="en-US" i="1" dirty="0"/>
                  <a:t> m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6D7696-F0AC-2E03-90A2-FB1F49DC8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3243822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42638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1D92B-AE3D-9B3E-771B-2B356A05D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a room with a measuring tape&#10;&#10;Description automatically generated with low confidence">
            <a:extLst>
              <a:ext uri="{FF2B5EF4-FFF2-40B4-BE49-F238E27FC236}">
                <a16:creationId xmlns:a16="http://schemas.microsoft.com/office/drawing/2014/main" id="{7D171313-388E-8F12-014F-986F85F30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921" y="-948"/>
            <a:ext cx="3858157" cy="685894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5D202D-547E-A01C-FD70-4C0EE57FBF2B}"/>
                  </a:ext>
                </a:extLst>
              </p:cNvPr>
              <p:cNvSpPr txBox="1"/>
              <p:nvPr/>
            </p:nvSpPr>
            <p:spPr>
              <a:xfrm>
                <a:off x="918942" y="2830285"/>
                <a:ext cx="2817845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/>
                    </m:sSup>
                  </m:oMath>
                </a14:m>
                <a:r>
                  <a:rPr lang="en-US" dirty="0"/>
                  <a:t>=9.8*0.1=0.98 </a:t>
                </a:r>
                <a:r>
                  <a:rPr lang="en-US" i="1" dirty="0"/>
                  <a:t>m/</a:t>
                </a:r>
                <a:r>
                  <a:rPr lang="en-US" dirty="0"/>
                  <a:t>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5D202D-547E-A01C-FD70-4C0EE57FB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2" y="2830285"/>
                <a:ext cx="2817845" cy="392993"/>
              </a:xfrm>
              <a:prstGeom prst="rect">
                <a:avLst/>
              </a:prstGeom>
              <a:blipFill>
                <a:blip r:embed="rId3"/>
                <a:stretch>
                  <a:fillRect t="-1538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84380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57B56-3AD5-FF3A-827A-A807794D7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a room with a measuring tape&#10;&#10;Description automatically generated with low confidence">
            <a:extLst>
              <a:ext uri="{FF2B5EF4-FFF2-40B4-BE49-F238E27FC236}">
                <a16:creationId xmlns:a16="http://schemas.microsoft.com/office/drawing/2014/main" id="{D0802E66-298B-09A6-4126-9D87A2432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478" y="0"/>
            <a:ext cx="3869043" cy="68783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D63DF35-89D6-B16B-DE2F-714F9D32D7FB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=9.8/2*0.15^2=0.11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D63DF35-89D6-B16B-DE2F-714F9D32D7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27934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98CFD-9E8F-F0F4-8093-EEE1BA6E6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a room with a measuring tape&#10;&#10;Description automatically generated with low confidence">
            <a:extLst>
              <a:ext uri="{FF2B5EF4-FFF2-40B4-BE49-F238E27FC236}">
                <a16:creationId xmlns:a16="http://schemas.microsoft.com/office/drawing/2014/main" id="{ECB3AE79-AFD0-40CF-BC0A-044D3CD0C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921" y="0"/>
            <a:ext cx="3858157" cy="685894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BDFE10D-3D51-7273-1C7A-8004480CCB2A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=9.8/2*0.2^2=0.19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BDFE10D-3D51-7273-1C7A-8004480CC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08934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5702E-9B21-628E-3225-BECA275DA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a room with a measuring tape&#10;&#10;Description automatically generated with low confidence">
            <a:extLst>
              <a:ext uri="{FF2B5EF4-FFF2-40B4-BE49-F238E27FC236}">
                <a16:creationId xmlns:a16="http://schemas.microsoft.com/office/drawing/2014/main" id="{73D5D722-120C-6147-EFBE-DDC569C2D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4" cy="68580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87A934A-4A60-79A4-9D54-5C4B52F1DB14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=9.8/2*0.25^2=0.31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87A934A-4A60-79A4-9D54-5C4B52F1DB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59050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94174-69C0-5934-B9F9-149B8E0B7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footwear, clothing, dance&#10;&#10;Description automatically generated">
            <a:extLst>
              <a:ext uri="{FF2B5EF4-FFF2-40B4-BE49-F238E27FC236}">
                <a16:creationId xmlns:a16="http://schemas.microsoft.com/office/drawing/2014/main" id="{11EF3BD0-D2E4-677C-7E1B-E7FDEF7EB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921" y="0"/>
            <a:ext cx="3858158" cy="685895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25B4076-DA14-EABC-E250-16D7F586C56E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=9.8/2*0.3^2=0.44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25B4076-DA14-EABC-E250-16D7F586C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1256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96D7E-8A19-374C-66FC-AE8F24F32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a room with a measuring tape&#10;&#10;Description automatically generated with low confidence">
            <a:extLst>
              <a:ext uri="{FF2B5EF4-FFF2-40B4-BE49-F238E27FC236}">
                <a16:creationId xmlns:a16="http://schemas.microsoft.com/office/drawing/2014/main" id="{9FED22C4-A0BF-4EE3-60FD-B3C6BEA20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4" cy="68580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5DFA772-C12C-3ABD-9576-174F299C9380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=9.8/2*0.35^2=0.60 </a:t>
                </a:r>
                <a:r>
                  <a:rPr lang="en-US" i="1" dirty="0"/>
                  <a:t>m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5DFA772-C12C-3ABD-9576-174F299C9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43547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6BF63-6E6A-BDE5-66BD-9602CE57E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a room with a measuring tape&#10;&#10;Description automatically generated with low confidence">
            <a:extLst>
              <a:ext uri="{FF2B5EF4-FFF2-40B4-BE49-F238E27FC236}">
                <a16:creationId xmlns:a16="http://schemas.microsoft.com/office/drawing/2014/main" id="{86E88980-0DF0-46AD-EA11-1EEEF2E30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921" y="-948"/>
            <a:ext cx="3858157" cy="685894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DF02094-D60F-20F8-1CFC-DFC73560A0B4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=9.8/2*0.0^2=0.78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DF02094-D60F-20F8-1CFC-DFC73560A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72451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2B1E0-A959-D8FB-CB11-1159D5981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a room with a measuring tape&#10;&#10;Description automatically generated with low confidence">
            <a:extLst>
              <a:ext uri="{FF2B5EF4-FFF2-40B4-BE49-F238E27FC236}">
                <a16:creationId xmlns:a16="http://schemas.microsoft.com/office/drawing/2014/main" id="{D48508D4-B71C-5466-EE48-D48B4CC105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4" cy="68580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E0B49B-2F05-E1FE-7455-5CF9E97D1DC0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=9.8/2*0.45^2=0.99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E0B49B-2F05-E1FE-7455-5CF9E97D1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33953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D66F0-A0A8-C562-1536-26A8E26D5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a room with a measuring tape&#10;&#10;Description automatically generated with low confidence">
            <a:extLst>
              <a:ext uri="{FF2B5EF4-FFF2-40B4-BE49-F238E27FC236}">
                <a16:creationId xmlns:a16="http://schemas.microsoft.com/office/drawing/2014/main" id="{C28C1B7E-FF07-D055-CD24-F8DB11904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921" y="0"/>
            <a:ext cx="3858157" cy="685894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0AF2F46-0BE7-8C16-409A-B338F7F3456A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=9.8/2*0.50^2=1.25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0AF2F46-0BE7-8C16-409A-B338F7F34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4363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0BE2377-CC1B-7DD0-E45F-08A99BCD8B26}"/>
              </a:ext>
            </a:extLst>
          </p:cNvPr>
          <p:cNvGrpSpPr/>
          <p:nvPr/>
        </p:nvGrpSpPr>
        <p:grpSpPr>
          <a:xfrm>
            <a:off x="-5186285" y="-1417320"/>
            <a:ext cx="20156729" cy="11285097"/>
            <a:chOff x="-37324" y="0"/>
            <a:chExt cx="12249328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E32AC3B-2963-2BBD-3689-07F901808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418" t="14335" r="8087" b="5472"/>
            <a:stretch/>
          </p:blipFill>
          <p:spPr>
            <a:xfrm>
              <a:off x="-1" y="0"/>
              <a:ext cx="12212005" cy="6858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A1DAF69-8D2D-EA18-96DF-B4376672FE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418" t="14335" r="8087" b="45569"/>
            <a:stretch/>
          </p:blipFill>
          <p:spPr>
            <a:xfrm>
              <a:off x="-37324" y="0"/>
              <a:ext cx="12212005" cy="342900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75A36E2-1729-0E3E-1CB6-D1B754DF3F1A}"/>
                </a:ext>
              </a:extLst>
            </p:cNvPr>
            <p:cNvCxnSpPr/>
            <p:nvPr/>
          </p:nvCxnSpPr>
          <p:spPr>
            <a:xfrm>
              <a:off x="1737438" y="984120"/>
              <a:ext cx="0" cy="470535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71B0BCA8-888A-9840-3881-CC9B4C2266A6}"/>
                </a:ext>
              </a:extLst>
            </p:cNvPr>
            <p:cNvCxnSpPr/>
            <p:nvPr/>
          </p:nvCxnSpPr>
          <p:spPr>
            <a:xfrm>
              <a:off x="2421683" y="984120"/>
              <a:ext cx="0" cy="470535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9E0F8BF2-17AF-41A3-3B21-E9601B00BBBA}"/>
                </a:ext>
              </a:extLst>
            </p:cNvPr>
            <p:cNvCxnSpPr/>
            <p:nvPr/>
          </p:nvCxnSpPr>
          <p:spPr>
            <a:xfrm>
              <a:off x="3616001" y="567353"/>
              <a:ext cx="0" cy="470535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8D956B6-315E-88EF-B368-E75B6FCD3702}"/>
                </a:ext>
              </a:extLst>
            </p:cNvPr>
            <p:cNvCxnSpPr/>
            <p:nvPr/>
          </p:nvCxnSpPr>
          <p:spPr>
            <a:xfrm>
              <a:off x="4502410" y="539361"/>
              <a:ext cx="0" cy="470535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6FA7BDA-692A-9730-077D-062E9717A52F}"/>
                </a:ext>
              </a:extLst>
            </p:cNvPr>
            <p:cNvCxnSpPr/>
            <p:nvPr/>
          </p:nvCxnSpPr>
          <p:spPr>
            <a:xfrm>
              <a:off x="5615863" y="729083"/>
              <a:ext cx="0" cy="470535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6A66269-9017-5881-FD36-A1DE680551DB}"/>
                </a:ext>
              </a:extLst>
            </p:cNvPr>
            <p:cNvCxnSpPr/>
            <p:nvPr/>
          </p:nvCxnSpPr>
          <p:spPr>
            <a:xfrm>
              <a:off x="6766639" y="610895"/>
              <a:ext cx="0" cy="470535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C36F0A3-0A0A-ED2C-153E-1425C4887539}"/>
                </a:ext>
              </a:extLst>
            </p:cNvPr>
            <p:cNvCxnSpPr/>
            <p:nvPr/>
          </p:nvCxnSpPr>
          <p:spPr>
            <a:xfrm>
              <a:off x="7656157" y="567352"/>
              <a:ext cx="0" cy="470535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8CFE71D-63D8-2CF6-A0D9-ED1546C0030C}"/>
                </a:ext>
              </a:extLst>
            </p:cNvPr>
            <p:cNvCxnSpPr/>
            <p:nvPr/>
          </p:nvCxnSpPr>
          <p:spPr>
            <a:xfrm>
              <a:off x="8415047" y="374520"/>
              <a:ext cx="0" cy="470535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A7C8F7-5A78-2CE4-F43F-7B14B3D75E7D}"/>
                </a:ext>
              </a:extLst>
            </p:cNvPr>
            <p:cNvCxnSpPr/>
            <p:nvPr/>
          </p:nvCxnSpPr>
          <p:spPr>
            <a:xfrm>
              <a:off x="9192598" y="433614"/>
              <a:ext cx="0" cy="470535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8329128-8A0B-CCF7-C5AD-4B1A91EB08C0}"/>
                </a:ext>
              </a:extLst>
            </p:cNvPr>
            <p:cNvCxnSpPr/>
            <p:nvPr/>
          </p:nvCxnSpPr>
          <p:spPr>
            <a:xfrm>
              <a:off x="10147431" y="502038"/>
              <a:ext cx="0" cy="470535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26059C8-679A-948E-A8FF-B27B50CB3085}"/>
                </a:ext>
              </a:extLst>
            </p:cNvPr>
            <p:cNvCxnSpPr>
              <a:cxnSpLocks/>
            </p:cNvCxnSpPr>
            <p:nvPr/>
          </p:nvCxnSpPr>
          <p:spPr>
            <a:xfrm>
              <a:off x="11251554" y="346528"/>
              <a:ext cx="0" cy="5342942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0329687-F6BE-EAA1-660A-DDB253167147}"/>
                </a:ext>
              </a:extLst>
            </p:cNvPr>
            <p:cNvCxnSpPr>
              <a:cxnSpLocks/>
            </p:cNvCxnSpPr>
            <p:nvPr/>
          </p:nvCxnSpPr>
          <p:spPr>
            <a:xfrm>
              <a:off x="4986260" y="1593398"/>
              <a:ext cx="1259205" cy="1905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251E724-FEC7-E8A8-80A3-A64A87A728C2}"/>
                </a:ext>
              </a:extLst>
            </p:cNvPr>
            <p:cNvCxnSpPr>
              <a:cxnSpLocks/>
            </p:cNvCxnSpPr>
            <p:nvPr/>
          </p:nvCxnSpPr>
          <p:spPr>
            <a:xfrm>
              <a:off x="6245466" y="1441167"/>
              <a:ext cx="0" cy="154137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84DFEE2-06B7-F267-2BEC-BB685E2B28D8}"/>
                </a:ext>
              </a:extLst>
            </p:cNvPr>
            <p:cNvCxnSpPr>
              <a:cxnSpLocks/>
            </p:cNvCxnSpPr>
            <p:nvPr/>
          </p:nvCxnSpPr>
          <p:spPr>
            <a:xfrm>
              <a:off x="7286488" y="1297137"/>
              <a:ext cx="763905" cy="0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83D0DF4-F8F0-99EF-DE2B-49B21F35A286}"/>
                </a:ext>
              </a:extLst>
            </p:cNvPr>
            <p:cNvCxnSpPr>
              <a:cxnSpLocks/>
            </p:cNvCxnSpPr>
            <p:nvPr/>
          </p:nvCxnSpPr>
          <p:spPr>
            <a:xfrm>
              <a:off x="8050392" y="1143000"/>
              <a:ext cx="0" cy="154137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365463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3143A-0ACA-758D-C8CD-B753FF026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clothing, footwear, dance&#10;&#10;Description automatically generated">
            <a:extLst>
              <a:ext uri="{FF2B5EF4-FFF2-40B4-BE49-F238E27FC236}">
                <a16:creationId xmlns:a16="http://schemas.microsoft.com/office/drawing/2014/main" id="{73A668B9-5DDF-97F5-1F5D-E46BB0DE7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478" y="-10150"/>
            <a:ext cx="3869043" cy="68783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5DCD402-9009-8877-BC0D-25B088A3B2F3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=9.8/2*0.55^2=1.48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5DCD402-9009-8877-BC0D-25B088A3B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52300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5E66-4C25-DAE4-EBCA-37DDBC235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a room with a measuring tape&#10;&#10;Description automatically generated with low confidence">
            <a:extLst>
              <a:ext uri="{FF2B5EF4-FFF2-40B4-BE49-F238E27FC236}">
                <a16:creationId xmlns:a16="http://schemas.microsoft.com/office/drawing/2014/main" id="{EA43C57C-A189-9955-17CE-CF20BC3C1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479" y="-20299"/>
            <a:ext cx="3869042" cy="687829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968B3D1-BEC3-5378-D27D-1AE808B5F75A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=9.8/2*0.6^2=1.76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968B3D1-BEC3-5378-D27D-1AE808B5F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26771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0AA51-70EF-99FC-4E10-2C0A907DA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a room with a tall ruler&#10;&#10;Description automatically generated with low confidence">
            <a:extLst>
              <a:ext uri="{FF2B5EF4-FFF2-40B4-BE49-F238E27FC236}">
                <a16:creationId xmlns:a16="http://schemas.microsoft.com/office/drawing/2014/main" id="{BE55A2E9-213E-748D-947D-0C21A5B75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921" y="0"/>
            <a:ext cx="3858158" cy="685894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DF18DB-158B-0C27-0CED-08D30D039E49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=9.8/2*0.55^2=2.07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DF18DB-158B-0C27-0CED-08D30D039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70703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105CB-DE6C-B07E-9268-CFBC0C5C7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a room with a measuring tape&#10;&#10;Description automatically generated with low confidence">
            <a:extLst>
              <a:ext uri="{FF2B5EF4-FFF2-40B4-BE49-F238E27FC236}">
                <a16:creationId xmlns:a16="http://schemas.microsoft.com/office/drawing/2014/main" id="{EB646E89-7193-8D9E-FD54-74FF36256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-9173"/>
            <a:ext cx="3857624" cy="68580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CCC9096-2EF4-55A9-B7D5-02DC19A81E64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=9.8/2*0.7^2=2.40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CCC9096-2EF4-55A9-B7D5-02DC19A81E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62370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E8128-CDC1-9E44-7359-CEE6A4B26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standing in a room with a measuring tape&#10;&#10;Description automatically generated with low confidence">
            <a:extLst>
              <a:ext uri="{FF2B5EF4-FFF2-40B4-BE49-F238E27FC236}">
                <a16:creationId xmlns:a16="http://schemas.microsoft.com/office/drawing/2014/main" id="{F7C1F44C-6E58-A6D6-473D-D95EDD94F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607" y="-9173"/>
            <a:ext cx="3862785" cy="68671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604046-4339-53F0-A349-378358E77AE8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=9.8/2*0.75^2=2.76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604046-4339-53F0-A349-378358E77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73343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9A7A7-DFAF-9A5B-5E85-DC443094B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person, clothing, dance, footwear&#10;&#10;Description automatically generated">
            <a:extLst>
              <a:ext uri="{FF2B5EF4-FFF2-40B4-BE49-F238E27FC236}">
                <a16:creationId xmlns:a16="http://schemas.microsoft.com/office/drawing/2014/main" id="{40A5CF2E-3333-ADE3-6B51-F685051D2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607" y="-9173"/>
            <a:ext cx="3862785" cy="68671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B6FC12-5A16-B164-E2F8-7E98BDC6925B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=9.8/2*0.8^2=3.13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B6FC12-5A16-B164-E2F8-7E98BDC69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76953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F8098-6420-240D-A255-D0BC46F69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standing in front of a tall ruler&#10;&#10;Description automatically generated with low confidence">
            <a:extLst>
              <a:ext uri="{FF2B5EF4-FFF2-40B4-BE49-F238E27FC236}">
                <a16:creationId xmlns:a16="http://schemas.microsoft.com/office/drawing/2014/main" id="{BA10F8DA-B3A1-EDE2-684F-98B55A075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607" y="0"/>
            <a:ext cx="3862785" cy="68671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09A933-3A53-294C-0906-C261E799AD7D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=9.8/2*0.85^2=3.54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09A933-3A53-294C-0906-C261E799A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24298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F0106-72CE-0719-5DB8-C2ADB766F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a room with a measuring tape&#10;&#10;Description automatically generated with low confidence">
            <a:extLst>
              <a:ext uri="{FF2B5EF4-FFF2-40B4-BE49-F238E27FC236}">
                <a16:creationId xmlns:a16="http://schemas.microsoft.com/office/drawing/2014/main" id="{590D2A9A-6E3D-8ABE-F4D5-164E52EB9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91" y="0"/>
            <a:ext cx="3891617" cy="6918432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D5FA8B-D41F-AA03-504F-17A3020A636B}"/>
                  </a:ext>
                </a:extLst>
              </p:cNvPr>
              <p:cNvSpPr txBox="1"/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=9.8/2*0.85^2=3.97 </a:t>
                </a:r>
                <a:r>
                  <a:rPr lang="en-US" i="1" dirty="0"/>
                  <a:t>m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D5FA8B-D41F-AA03-504F-17A3020A6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3" y="1903444"/>
                <a:ext cx="2817845" cy="483466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84959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DB833-3810-EEBD-7DF7-502C0E41C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iagram, line, plot&#10;&#10;Description automatically generated">
            <a:extLst>
              <a:ext uri="{FF2B5EF4-FFF2-40B4-BE49-F238E27FC236}">
                <a16:creationId xmlns:a16="http://schemas.microsoft.com/office/drawing/2014/main" id="{718A2EB3-3226-AC4A-BE41-38B761CF10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278333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B569E-4C11-C202-B4FC-4B4867305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93236-285A-C784-E67C-08E0B7C24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[-4.63141311,  3.53448133, -1.55123846]</a:t>
            </a:r>
          </a:p>
          <a:p>
            <a:r>
              <a:rPr lang="en-US" dirty="0"/>
              <a:t>[1.96729656, 0.4032183 ]</a:t>
            </a:r>
          </a:p>
        </p:txBody>
      </p:sp>
    </p:spTree>
    <p:extLst>
      <p:ext uri="{BB962C8B-B14F-4D97-AF65-F5344CB8AC3E}">
        <p14:creationId xmlns:p14="http://schemas.microsoft.com/office/powerpoint/2010/main" val="3652885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8AB276-C941-0338-D054-1B08ED693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" t="6246" r="10001"/>
          <a:stretch/>
        </p:blipFill>
        <p:spPr>
          <a:xfrm>
            <a:off x="0" y="0"/>
            <a:ext cx="1206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689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Content Placeholder 78" descr="A picture containing floor, indoor, furniture, interior design&#10;&#10;Description automatically generated">
            <a:extLst>
              <a:ext uri="{FF2B5EF4-FFF2-40B4-BE49-F238E27FC236}">
                <a16:creationId xmlns:a16="http://schemas.microsoft.com/office/drawing/2014/main" id="{43F6416D-6C93-33C7-47F4-2E13275F0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4" cy="6858000"/>
          </a:xfrm>
        </p:spPr>
      </p:pic>
    </p:spTree>
    <p:extLst>
      <p:ext uri="{BB962C8B-B14F-4D97-AF65-F5344CB8AC3E}">
        <p14:creationId xmlns:p14="http://schemas.microsoft.com/office/powerpoint/2010/main" val="36714285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floor, indoor, furniture, interior design&#10;&#10;Description automatically generated">
            <a:extLst>
              <a:ext uri="{FF2B5EF4-FFF2-40B4-BE49-F238E27FC236}">
                <a16:creationId xmlns:a16="http://schemas.microsoft.com/office/drawing/2014/main" id="{8B164728-C338-0B57-0F78-9F292B9B0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4" cy="6858000"/>
          </a:xfrm>
        </p:spPr>
      </p:pic>
    </p:spTree>
    <p:extLst>
      <p:ext uri="{BB962C8B-B14F-4D97-AF65-F5344CB8AC3E}">
        <p14:creationId xmlns:p14="http://schemas.microsoft.com/office/powerpoint/2010/main" val="9506930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DE7C3-4FDE-2F3C-39BF-FD4D48A4A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or, indoor, interior design, ceiling&#10;&#10;Description automatically generated">
            <a:extLst>
              <a:ext uri="{FF2B5EF4-FFF2-40B4-BE49-F238E27FC236}">
                <a16:creationId xmlns:a16="http://schemas.microsoft.com/office/drawing/2014/main" id="{875555B8-1464-023D-F2AA-23E738138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4" cy="6858000"/>
          </a:xfrm>
        </p:spPr>
      </p:pic>
    </p:spTree>
    <p:extLst>
      <p:ext uri="{BB962C8B-B14F-4D97-AF65-F5344CB8AC3E}">
        <p14:creationId xmlns:p14="http://schemas.microsoft.com/office/powerpoint/2010/main" val="42006920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4D287-AA5D-78CE-AF80-6E99BC1F6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or, indoor, furniture, interior design&#10;&#10;Description automatically generated">
            <a:extLst>
              <a:ext uri="{FF2B5EF4-FFF2-40B4-BE49-F238E27FC236}">
                <a16:creationId xmlns:a16="http://schemas.microsoft.com/office/drawing/2014/main" id="{6BA28916-FE49-A738-D4E9-1C8F63451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4" cy="6858000"/>
          </a:xfrm>
        </p:spPr>
      </p:pic>
    </p:spTree>
    <p:extLst>
      <p:ext uri="{BB962C8B-B14F-4D97-AF65-F5344CB8AC3E}">
        <p14:creationId xmlns:p14="http://schemas.microsoft.com/office/powerpoint/2010/main" val="40849563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311FC-2B9B-DC01-9296-6611DF830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or, indoor, furniture, interior design&#10;&#10;Description automatically generated">
            <a:extLst>
              <a:ext uri="{FF2B5EF4-FFF2-40B4-BE49-F238E27FC236}">
                <a16:creationId xmlns:a16="http://schemas.microsoft.com/office/drawing/2014/main" id="{84000380-7558-02AE-711F-375C7C42A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1"/>
          </a:xfrm>
        </p:spPr>
      </p:pic>
    </p:spTree>
    <p:extLst>
      <p:ext uri="{BB962C8B-B14F-4D97-AF65-F5344CB8AC3E}">
        <p14:creationId xmlns:p14="http://schemas.microsoft.com/office/powerpoint/2010/main" val="23881097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1148F-65C7-01EF-E13C-72C6EA3B0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or, indoor, ceiling, furniture&#10;&#10;Description automatically generated">
            <a:extLst>
              <a:ext uri="{FF2B5EF4-FFF2-40B4-BE49-F238E27FC236}">
                <a16:creationId xmlns:a16="http://schemas.microsoft.com/office/drawing/2014/main" id="{E3F7EFF5-5141-5FE7-7496-CA0899F1E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4" cy="6858001"/>
          </a:xfrm>
        </p:spPr>
      </p:pic>
    </p:spTree>
    <p:extLst>
      <p:ext uri="{BB962C8B-B14F-4D97-AF65-F5344CB8AC3E}">
        <p14:creationId xmlns:p14="http://schemas.microsoft.com/office/powerpoint/2010/main" val="41447246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73F2D-8339-7A9D-9458-90579C762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or, indoor, ceiling, furniture&#10;&#10;Description automatically generated">
            <a:extLst>
              <a:ext uri="{FF2B5EF4-FFF2-40B4-BE49-F238E27FC236}">
                <a16:creationId xmlns:a16="http://schemas.microsoft.com/office/drawing/2014/main" id="{BFB4E191-8DCA-0737-257C-CF944D4BD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4" cy="6858000"/>
          </a:xfrm>
        </p:spPr>
      </p:pic>
    </p:spTree>
    <p:extLst>
      <p:ext uri="{BB962C8B-B14F-4D97-AF65-F5344CB8AC3E}">
        <p14:creationId xmlns:p14="http://schemas.microsoft.com/office/powerpoint/2010/main" val="28908283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8CEAF-3158-E135-8B87-01BFE187E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or, indoor, furniture, interior design&#10;&#10;Description automatically generated">
            <a:extLst>
              <a:ext uri="{FF2B5EF4-FFF2-40B4-BE49-F238E27FC236}">
                <a16:creationId xmlns:a16="http://schemas.microsoft.com/office/drawing/2014/main" id="{08425D7E-4692-5C8B-5F5C-485955DF8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-1"/>
            <a:ext cx="3857624" cy="6858001"/>
          </a:xfrm>
        </p:spPr>
      </p:pic>
    </p:spTree>
    <p:extLst>
      <p:ext uri="{BB962C8B-B14F-4D97-AF65-F5344CB8AC3E}">
        <p14:creationId xmlns:p14="http://schemas.microsoft.com/office/powerpoint/2010/main" val="27191229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2873E-A574-FBDB-794B-347B5714A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or, indoor, ceiling, furniture&#10;&#10;Description automatically generated">
            <a:extLst>
              <a:ext uri="{FF2B5EF4-FFF2-40B4-BE49-F238E27FC236}">
                <a16:creationId xmlns:a16="http://schemas.microsoft.com/office/drawing/2014/main" id="{09C01BFB-9AD2-D34F-0553-45C02392ED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4" cy="6858000"/>
          </a:xfrm>
        </p:spPr>
      </p:pic>
    </p:spTree>
    <p:extLst>
      <p:ext uri="{BB962C8B-B14F-4D97-AF65-F5344CB8AC3E}">
        <p14:creationId xmlns:p14="http://schemas.microsoft.com/office/powerpoint/2010/main" val="845765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C9939-A2AF-1312-CD32-E53EBA735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or, indoor, ceiling, furniture&#10;&#10;Description automatically generated">
            <a:extLst>
              <a:ext uri="{FF2B5EF4-FFF2-40B4-BE49-F238E27FC236}">
                <a16:creationId xmlns:a16="http://schemas.microsoft.com/office/drawing/2014/main" id="{031745E4-1AD2-1FF2-9E3D-279BBCB8E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4" cy="6858000"/>
          </a:xfrm>
        </p:spPr>
      </p:pic>
    </p:spTree>
    <p:extLst>
      <p:ext uri="{BB962C8B-B14F-4D97-AF65-F5344CB8AC3E}">
        <p14:creationId xmlns:p14="http://schemas.microsoft.com/office/powerpoint/2010/main" val="2242122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EEBDC3-EA50-F4B6-755B-5CFD072EF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9" t="6692" r="992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5B9059-289F-DD5A-6B1E-A7A18164614F}"/>
              </a:ext>
            </a:extLst>
          </p:cNvPr>
          <p:cNvSpPr txBox="1"/>
          <p:nvPr/>
        </p:nvSpPr>
        <p:spPr>
          <a:xfrm>
            <a:off x="2625634" y="1985188"/>
            <a:ext cx="4381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Distance = -(4.7m/s^2)*time^2</a:t>
            </a:r>
          </a:p>
          <a:p>
            <a:r>
              <a:rPr lang="en-US" sz="2400" dirty="0">
                <a:solidFill>
                  <a:srgbClr val="FF0000"/>
                </a:solidFill>
              </a:rPr>
              <a:t>	      +(0.17 m/s)*time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	      +(.001 m)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663A9EF-1ABC-D37D-5EAF-AEBF94F26613}"/>
              </a:ext>
            </a:extLst>
          </p:cNvPr>
          <p:cNvCxnSpPr>
            <a:cxnSpLocks/>
          </p:cNvCxnSpPr>
          <p:nvPr/>
        </p:nvCxnSpPr>
        <p:spPr>
          <a:xfrm flipV="1">
            <a:off x="5103845" y="1441580"/>
            <a:ext cx="846287" cy="4432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6810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9D2A8-E3DA-FBD3-9A35-2C46B817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or, indoor, ceiling, furniture&#10;&#10;Description automatically generated">
            <a:extLst>
              <a:ext uri="{FF2B5EF4-FFF2-40B4-BE49-F238E27FC236}">
                <a16:creationId xmlns:a16="http://schemas.microsoft.com/office/drawing/2014/main" id="{6A0A4F4D-1BD2-8405-2634-F14136C4C9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4" cy="6858000"/>
          </a:xfrm>
        </p:spPr>
      </p:pic>
    </p:spTree>
    <p:extLst>
      <p:ext uri="{BB962C8B-B14F-4D97-AF65-F5344CB8AC3E}">
        <p14:creationId xmlns:p14="http://schemas.microsoft.com/office/powerpoint/2010/main" val="2351516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30463-6C55-B88F-DB2B-A29A19500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floor, indoor, ceiling, furniture&#10;&#10;Description automatically generated">
            <a:extLst>
              <a:ext uri="{FF2B5EF4-FFF2-40B4-BE49-F238E27FC236}">
                <a16:creationId xmlns:a16="http://schemas.microsoft.com/office/drawing/2014/main" id="{3361786F-7B59-3CEE-09E6-70860B039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701" y="-11533"/>
            <a:ext cx="3870598" cy="6881065"/>
          </a:xfrm>
        </p:spPr>
      </p:pic>
    </p:spTree>
    <p:extLst>
      <p:ext uri="{BB962C8B-B14F-4D97-AF65-F5344CB8AC3E}">
        <p14:creationId xmlns:p14="http://schemas.microsoft.com/office/powerpoint/2010/main" val="20163458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D3D11-89AC-6C9E-CA9D-D0C425D04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or, indoor, ceiling, furniture&#10;&#10;Description automatically generated">
            <a:extLst>
              <a:ext uri="{FF2B5EF4-FFF2-40B4-BE49-F238E27FC236}">
                <a16:creationId xmlns:a16="http://schemas.microsoft.com/office/drawing/2014/main" id="{7021469C-6E76-2B40-992C-D111A79B9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35" y="0"/>
            <a:ext cx="3850329" cy="6845031"/>
          </a:xfrm>
        </p:spPr>
      </p:pic>
    </p:spTree>
    <p:extLst>
      <p:ext uri="{BB962C8B-B14F-4D97-AF65-F5344CB8AC3E}">
        <p14:creationId xmlns:p14="http://schemas.microsoft.com/office/powerpoint/2010/main" val="28299700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A7FE2-722D-B402-8AD6-C5465BAED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or, indoor, furniture, interior design&#10;&#10;Description automatically generated">
            <a:extLst>
              <a:ext uri="{FF2B5EF4-FFF2-40B4-BE49-F238E27FC236}">
                <a16:creationId xmlns:a16="http://schemas.microsoft.com/office/drawing/2014/main" id="{B12D3EAB-83D2-9537-0FBD-0F14247C5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4" cy="6858000"/>
          </a:xfrm>
        </p:spPr>
      </p:pic>
    </p:spTree>
    <p:extLst>
      <p:ext uri="{BB962C8B-B14F-4D97-AF65-F5344CB8AC3E}">
        <p14:creationId xmlns:p14="http://schemas.microsoft.com/office/powerpoint/2010/main" val="42375303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1AE3F-BBF4-736F-E97F-3B3A33DEA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or, indoor, furniture, interior design&#10;&#10;Description automatically generated">
            <a:extLst>
              <a:ext uri="{FF2B5EF4-FFF2-40B4-BE49-F238E27FC236}">
                <a16:creationId xmlns:a16="http://schemas.microsoft.com/office/drawing/2014/main" id="{ED2FB6D7-EAD0-F17F-60B8-1B913CC90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66" y="-6476"/>
            <a:ext cx="3861267" cy="6864476"/>
          </a:xfrm>
        </p:spPr>
      </p:pic>
    </p:spTree>
    <p:extLst>
      <p:ext uri="{BB962C8B-B14F-4D97-AF65-F5344CB8AC3E}">
        <p14:creationId xmlns:p14="http://schemas.microsoft.com/office/powerpoint/2010/main" val="40317256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3D85D-D7F9-6DE4-3FB3-30555D172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or, indoor, interior design, furniture&#10;&#10;Description automatically generated">
            <a:extLst>
              <a:ext uri="{FF2B5EF4-FFF2-40B4-BE49-F238E27FC236}">
                <a16:creationId xmlns:a16="http://schemas.microsoft.com/office/drawing/2014/main" id="{1FE99D6A-734F-55B7-5D2B-ACD6568F3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170" y="0"/>
            <a:ext cx="3859660" cy="6861620"/>
          </a:xfrm>
        </p:spPr>
      </p:pic>
    </p:spTree>
    <p:extLst>
      <p:ext uri="{BB962C8B-B14F-4D97-AF65-F5344CB8AC3E}">
        <p14:creationId xmlns:p14="http://schemas.microsoft.com/office/powerpoint/2010/main" val="409614713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007EF-C14B-0883-0105-18446567A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or, indoor, ceiling, interior design&#10;&#10;Description automatically generated">
            <a:extLst>
              <a:ext uri="{FF2B5EF4-FFF2-40B4-BE49-F238E27FC236}">
                <a16:creationId xmlns:a16="http://schemas.microsoft.com/office/drawing/2014/main" id="{6CD2F342-FBDA-359E-829D-B85E23F06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74" y="-16405"/>
            <a:ext cx="3866852" cy="6874405"/>
          </a:xfrm>
        </p:spPr>
      </p:pic>
    </p:spTree>
    <p:extLst>
      <p:ext uri="{BB962C8B-B14F-4D97-AF65-F5344CB8AC3E}">
        <p14:creationId xmlns:p14="http://schemas.microsoft.com/office/powerpoint/2010/main" val="9891772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F6095-658D-C76A-D32E-DD28BE9A8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or, indoor, ceiling, furniture&#10;&#10;Description automatically generated">
            <a:extLst>
              <a:ext uri="{FF2B5EF4-FFF2-40B4-BE49-F238E27FC236}">
                <a16:creationId xmlns:a16="http://schemas.microsoft.com/office/drawing/2014/main" id="{02FA2403-0058-E595-33C5-86A2FEFED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615" y="-9148"/>
            <a:ext cx="3862770" cy="6867148"/>
          </a:xfrm>
        </p:spPr>
      </p:pic>
    </p:spTree>
    <p:extLst>
      <p:ext uri="{BB962C8B-B14F-4D97-AF65-F5344CB8AC3E}">
        <p14:creationId xmlns:p14="http://schemas.microsoft.com/office/powerpoint/2010/main" val="14273852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0F3F7-F2D3-B350-D40C-1C5F4C4B9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line, diagram, plot, slope&#10;&#10;Description automatically generated">
            <a:extLst>
              <a:ext uri="{FF2B5EF4-FFF2-40B4-BE49-F238E27FC236}">
                <a16:creationId xmlns:a16="http://schemas.microsoft.com/office/drawing/2014/main" id="{215B1BD7-FD08-E656-5D5F-A6B259828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" t="4747" r="8781"/>
          <a:stretch/>
        </p:blipFill>
        <p:spPr>
          <a:xfrm>
            <a:off x="-295061" y="0"/>
            <a:ext cx="12155293" cy="6858000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CF12CF-46B4-57D1-37DB-612877A0B0A4}"/>
                  </a:ext>
                </a:extLst>
              </p:cNvPr>
              <p:cNvSpPr txBox="1"/>
              <p:nvPr/>
            </p:nvSpPr>
            <p:spPr>
              <a:xfrm>
                <a:off x="3214274" y="1572347"/>
                <a:ext cx="5136624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𝑉𝑦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𝑜𝑡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= -4.6*t^2+3.5*t-1.5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CF12CF-46B4-57D1-37DB-612877A0B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274" y="1572347"/>
                <a:ext cx="5136624" cy="483466"/>
              </a:xfrm>
              <a:prstGeom prst="rect">
                <a:avLst/>
              </a:prstGeom>
              <a:blipFill>
                <a:blip r:embed="rId3"/>
                <a:stretch>
                  <a:fillRect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4887FD-3891-AA38-62D7-00D2A8312A78}"/>
                  </a:ext>
                </a:extLst>
              </p:cNvPr>
              <p:cNvSpPr txBox="1"/>
              <p:nvPr/>
            </p:nvSpPr>
            <p:spPr>
              <a:xfrm>
                <a:off x="1715156" y="3850048"/>
                <a:ext cx="26609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𝑥𝑜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= 2.0*t+0.4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4887FD-3891-AA38-62D7-00D2A8312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156" y="3850048"/>
                <a:ext cx="2660901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5736669-F123-A6BA-94AB-0E663DBF16E3}"/>
                  </a:ext>
                </a:extLst>
              </p14:cNvPr>
              <p14:cNvContentPartPr/>
              <p14:nvPr/>
            </p14:nvContentPartPr>
            <p14:xfrm>
              <a:off x="9062440" y="3738880"/>
              <a:ext cx="36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5736669-F123-A6BA-94AB-0E663DBF16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44440" y="3720880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57124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313C-0F54-48ED-A160-6F71C4F83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6F049-7200-3344-BB9C-5B533D7FB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picture containing floor, indoor, interior design, ceiling&#10;&#10;Description automatically generated">
            <a:extLst>
              <a:ext uri="{FF2B5EF4-FFF2-40B4-BE49-F238E27FC236}">
                <a16:creationId xmlns:a16="http://schemas.microsoft.com/office/drawing/2014/main" id="{FCE506E8-1BEE-2F16-52BA-FBD4A7C23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5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EEBDC3-EA50-F4B6-755B-5CFD072EF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9" t="6692" r="992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5B9059-289F-DD5A-6B1E-A7A18164614F}"/>
              </a:ext>
            </a:extLst>
          </p:cNvPr>
          <p:cNvSpPr txBox="1"/>
          <p:nvPr/>
        </p:nvSpPr>
        <p:spPr>
          <a:xfrm>
            <a:off x="2625634" y="1985188"/>
            <a:ext cx="4381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Distance = -(4.7m/s^2)*time^2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663A9EF-1ABC-D37D-5EAF-AEBF94F26613}"/>
              </a:ext>
            </a:extLst>
          </p:cNvPr>
          <p:cNvCxnSpPr>
            <a:cxnSpLocks/>
          </p:cNvCxnSpPr>
          <p:nvPr/>
        </p:nvCxnSpPr>
        <p:spPr>
          <a:xfrm flipV="1">
            <a:off x="5103845" y="1441580"/>
            <a:ext cx="846287" cy="4432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228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picture containing floor, indoor, interior design, ceiling&#10;&#10;Description automatically generated">
            <a:extLst>
              <a:ext uri="{FF2B5EF4-FFF2-40B4-BE49-F238E27FC236}">
                <a16:creationId xmlns:a16="http://schemas.microsoft.com/office/drawing/2014/main" id="{BB8F7505-6584-55E0-FDAB-8D64403DC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9" t="17143" r="38256" b="56598"/>
          <a:stretch/>
        </p:blipFill>
        <p:spPr>
          <a:xfrm>
            <a:off x="4771498" y="0"/>
            <a:ext cx="7600451" cy="6858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505871-F942-1450-B624-03AB2D6F6310}"/>
                  </a:ext>
                </a:extLst>
              </p:cNvPr>
              <p:cNvSpPr txBox="1"/>
              <p:nvPr/>
            </p:nvSpPr>
            <p:spPr>
              <a:xfrm>
                <a:off x="670128" y="2291836"/>
                <a:ext cx="2950150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𝑎𝑟𝑐𝑡𝑎𝑛𝑔𝑒𝑛𝑡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3.5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2.0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=60</m:t>
                      </m:r>
                      <m:r>
                        <a:rPr lang="en-US" b="0" i="1" baseline="30000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 baseline="300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505871-F942-1450-B624-03AB2D6F6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28" y="2291836"/>
                <a:ext cx="2950150" cy="7146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F58AE77-ADB8-6424-1E24-1466F36E0750}"/>
              </a:ext>
            </a:extLst>
          </p:cNvPr>
          <p:cNvCxnSpPr>
            <a:cxnSpLocks/>
          </p:cNvCxnSpPr>
          <p:nvPr/>
        </p:nvCxnSpPr>
        <p:spPr>
          <a:xfrm>
            <a:off x="5497830" y="4829175"/>
            <a:ext cx="126492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FBC582-DD3A-36B5-5325-1A42EDB42059}"/>
              </a:ext>
            </a:extLst>
          </p:cNvPr>
          <p:cNvCxnSpPr>
            <a:cxnSpLocks/>
          </p:cNvCxnSpPr>
          <p:nvPr/>
        </p:nvCxnSpPr>
        <p:spPr>
          <a:xfrm flipV="1">
            <a:off x="6762750" y="2828925"/>
            <a:ext cx="0" cy="20002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88907F7-3B28-0F0C-99F9-F9F033F96BD8}"/>
                  </a:ext>
                </a:extLst>
              </p:cNvPr>
              <p:cNvSpPr txBox="1"/>
              <p:nvPr/>
            </p:nvSpPr>
            <p:spPr>
              <a:xfrm>
                <a:off x="825722" y="3549134"/>
                <a:ext cx="2950150" cy="566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√</m:t>
                      </m:r>
                      <m:r>
                        <a:rPr lang="en-US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3.5</m:t>
                      </m:r>
                      <m:r>
                        <a:rPr lang="en-US" i="1" baseline="3000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+2.0</m:t>
                      </m:r>
                      <m:r>
                        <a:rPr lang="en-US" i="1" baseline="3000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=4.0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b="0" dirty="0">
                  <a:solidFill>
                    <a:srgbClr val="836967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88907F7-3B28-0F0C-99F9-F9F033F96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22" y="3549134"/>
                <a:ext cx="2950150" cy="5667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5AA192D-9FE1-EF76-CEE7-374D25B219C1}"/>
                  </a:ext>
                </a:extLst>
              </p14:cNvPr>
              <p14:cNvContentPartPr/>
              <p14:nvPr/>
            </p14:nvContentPartPr>
            <p14:xfrm>
              <a:off x="4251900" y="4819440"/>
              <a:ext cx="360" cy="3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5AA192D-9FE1-EF76-CEE7-374D25B219C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33900" y="48018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E9CAF93-77B2-A268-7247-CB2B8D5E656E}"/>
                  </a:ext>
                </a:extLst>
              </p14:cNvPr>
              <p14:cNvContentPartPr/>
              <p14:nvPr/>
            </p14:nvContentPartPr>
            <p14:xfrm>
              <a:off x="5485260" y="4579680"/>
              <a:ext cx="149760" cy="2282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E9CAF93-77B2-A268-7247-CB2B8D5E656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67620" y="4561680"/>
                <a:ext cx="18540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C9AF688-7FBD-A14A-B0E1-59380C3C3EE0}"/>
                  </a:ext>
                </a:extLst>
              </p14:cNvPr>
              <p14:cNvContentPartPr/>
              <p14:nvPr/>
            </p14:nvContentPartPr>
            <p14:xfrm>
              <a:off x="5611980" y="2861040"/>
              <a:ext cx="1106280" cy="17722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C9AF688-7FBD-A14A-B0E1-59380C3C3EE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93980" y="2843040"/>
                <a:ext cx="1141920" cy="180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76600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0F3F7-F2D3-B350-D40C-1C5F4C4B9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line, diagram, plot, slope&#10;&#10;Description automatically generated">
            <a:extLst>
              <a:ext uri="{FF2B5EF4-FFF2-40B4-BE49-F238E27FC236}">
                <a16:creationId xmlns:a16="http://schemas.microsoft.com/office/drawing/2014/main" id="{215B1BD7-FD08-E656-5D5F-A6B259828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" t="4747" r="8781"/>
          <a:stretch/>
        </p:blipFill>
        <p:spPr>
          <a:xfrm>
            <a:off x="-295061" y="0"/>
            <a:ext cx="12155293" cy="6858000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CF12CF-46B4-57D1-37DB-612877A0B0A4}"/>
                  </a:ext>
                </a:extLst>
              </p:cNvPr>
              <p:cNvSpPr txBox="1"/>
              <p:nvPr/>
            </p:nvSpPr>
            <p:spPr>
              <a:xfrm>
                <a:off x="838200" y="2218369"/>
                <a:ext cx="5136624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𝑉𝑦𝑜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= -4.6*t^2+3.5*t-1.5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CF12CF-46B4-57D1-37DB-612877A0B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218369"/>
                <a:ext cx="5136624" cy="483466"/>
              </a:xfrm>
              <a:prstGeom prst="rect">
                <a:avLst/>
              </a:prstGeom>
              <a:blipFill>
                <a:blip r:embed="rId3"/>
                <a:stretch>
                  <a:fillRect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4887FD-3891-AA38-62D7-00D2A8312A78}"/>
                  </a:ext>
                </a:extLst>
              </p:cNvPr>
              <p:cNvSpPr txBox="1"/>
              <p:nvPr/>
            </p:nvSpPr>
            <p:spPr>
              <a:xfrm>
                <a:off x="1715156" y="3850048"/>
                <a:ext cx="26609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𝑥𝑜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= 2.0*t+0.4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4887FD-3891-AA38-62D7-00D2A8312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156" y="3850048"/>
                <a:ext cx="2660901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CB1230D-9216-EE66-095E-4BFF1ACF014D}"/>
                  </a:ext>
                </a:extLst>
              </p:cNvPr>
              <p:cNvSpPr txBox="1"/>
              <p:nvPr/>
            </p:nvSpPr>
            <p:spPr>
              <a:xfrm>
                <a:off x="5666854" y="1525194"/>
                <a:ext cx="5136624" cy="489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9.8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=0.35</m:t>
                    </m:r>
                  </m:oMath>
                </a14:m>
                <a:r>
                  <a:rPr lang="en-US" dirty="0"/>
                  <a:t> s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CB1230D-9216-EE66-095E-4BFF1ACF0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6854" y="1525194"/>
                <a:ext cx="5136624" cy="489814"/>
              </a:xfrm>
              <a:prstGeom prst="rect">
                <a:avLst/>
              </a:prstGeom>
              <a:blipFill>
                <a:blip r:embed="rId5"/>
                <a:stretch>
                  <a:fillRect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566B641-10EF-EECE-C9F4-4FF3F85FC804}"/>
              </a:ext>
            </a:extLst>
          </p:cNvPr>
          <p:cNvCxnSpPr>
            <a:cxnSpLocks/>
          </p:cNvCxnSpPr>
          <p:nvPr/>
        </p:nvCxnSpPr>
        <p:spPr>
          <a:xfrm flipV="1">
            <a:off x="5400675" y="667472"/>
            <a:ext cx="0" cy="23900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26868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0F3F7-F2D3-B350-D40C-1C5F4C4B9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line, diagram, plot, slope&#10;&#10;Description automatically generated">
            <a:extLst>
              <a:ext uri="{FF2B5EF4-FFF2-40B4-BE49-F238E27FC236}">
                <a16:creationId xmlns:a16="http://schemas.microsoft.com/office/drawing/2014/main" id="{215B1BD7-FD08-E656-5D5F-A6B259828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" t="4747" r="8781"/>
          <a:stretch/>
        </p:blipFill>
        <p:spPr>
          <a:xfrm>
            <a:off x="-295061" y="0"/>
            <a:ext cx="12155293" cy="6858000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CF12CF-46B4-57D1-37DB-612877A0B0A4}"/>
                  </a:ext>
                </a:extLst>
              </p:cNvPr>
              <p:cNvSpPr txBox="1"/>
              <p:nvPr/>
            </p:nvSpPr>
            <p:spPr>
              <a:xfrm>
                <a:off x="3214274" y="1572347"/>
                <a:ext cx="5136624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𝑉𝑦𝑜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= -4.6*t^2+3.5*t-1.5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CF12CF-46B4-57D1-37DB-612877A0B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274" y="1572347"/>
                <a:ext cx="5136624" cy="483466"/>
              </a:xfrm>
              <a:prstGeom prst="rect">
                <a:avLst/>
              </a:prstGeom>
              <a:blipFill>
                <a:blip r:embed="rId3"/>
                <a:stretch>
                  <a:fillRect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4887FD-3891-AA38-62D7-00D2A8312A78}"/>
                  </a:ext>
                </a:extLst>
              </p:cNvPr>
              <p:cNvSpPr txBox="1"/>
              <p:nvPr/>
            </p:nvSpPr>
            <p:spPr>
              <a:xfrm>
                <a:off x="1715156" y="3850048"/>
                <a:ext cx="26609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𝑥𝑜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= 2.0*t+0.4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4887FD-3891-AA38-62D7-00D2A8312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156" y="3850048"/>
                <a:ext cx="2660901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5736669-F123-A6BA-94AB-0E663DBF16E3}"/>
                  </a:ext>
                </a:extLst>
              </p14:cNvPr>
              <p14:cNvContentPartPr/>
              <p14:nvPr/>
            </p14:nvContentPartPr>
            <p14:xfrm>
              <a:off x="9062440" y="3738880"/>
              <a:ext cx="36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5736669-F123-A6BA-94AB-0E663DBF16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44440" y="3720880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99768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line, plot, screenshot, diagram&#10;&#10;Description automatically generated">
            <a:extLst>
              <a:ext uri="{FF2B5EF4-FFF2-40B4-BE49-F238E27FC236}">
                <a16:creationId xmlns:a16="http://schemas.microsoft.com/office/drawing/2014/main" id="{66E2C086-EB24-0242-2915-46F745554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3111" cy="6281170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4887FD-3891-AA38-62D7-00D2A8312A78}"/>
                  </a:ext>
                </a:extLst>
              </p:cNvPr>
              <p:cNvSpPr txBox="1"/>
              <p:nvPr/>
            </p:nvSpPr>
            <p:spPr>
              <a:xfrm>
                <a:off x="1715156" y="3850048"/>
                <a:ext cx="26609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𝑥𝑜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= 2.0*t+0.4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4887FD-3891-AA38-62D7-00D2A8312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156" y="3850048"/>
                <a:ext cx="2660901" cy="369332"/>
              </a:xfrm>
              <a:prstGeom prst="rect">
                <a:avLst/>
              </a:prstGeom>
              <a:blipFill>
                <a:blip r:embed="rId3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5736669-F123-A6BA-94AB-0E663DBF16E3}"/>
                  </a:ext>
                </a:extLst>
              </p14:cNvPr>
              <p14:cNvContentPartPr/>
              <p14:nvPr/>
            </p14:nvContentPartPr>
            <p14:xfrm>
              <a:off x="9062440" y="3738880"/>
              <a:ext cx="36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5736669-F123-A6BA-94AB-0E663DBF16E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4440" y="37208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2578327-4EC2-879D-5884-D22B0746F72B}"/>
                  </a:ext>
                </a:extLst>
              </p:cNvPr>
              <p:cNvSpPr txBox="1"/>
              <p:nvPr/>
            </p:nvSpPr>
            <p:spPr>
              <a:xfrm>
                <a:off x="2463160" y="1441558"/>
                <a:ext cx="5136624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𝑉𝑦𝑜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= -4.6*t^2+3.5*t-1.5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2578327-4EC2-879D-5884-D22B0746F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3160" y="1441558"/>
                <a:ext cx="5136624" cy="483466"/>
              </a:xfrm>
              <a:prstGeom prst="rect">
                <a:avLst/>
              </a:prstGeom>
              <a:blipFill>
                <a:blip r:embed="rId6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668159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line, plot, screenshot, diagram&#10;&#10;Description automatically generated">
            <a:extLst>
              <a:ext uri="{FF2B5EF4-FFF2-40B4-BE49-F238E27FC236}">
                <a16:creationId xmlns:a16="http://schemas.microsoft.com/office/drawing/2014/main" id="{66E2C086-EB24-0242-2915-46F745554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3111" cy="6281170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4887FD-3891-AA38-62D7-00D2A8312A78}"/>
                  </a:ext>
                </a:extLst>
              </p:cNvPr>
              <p:cNvSpPr txBox="1"/>
              <p:nvPr/>
            </p:nvSpPr>
            <p:spPr>
              <a:xfrm>
                <a:off x="1715156" y="3850048"/>
                <a:ext cx="26609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𝑥𝑜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= 2.0*t+0.4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4887FD-3891-AA38-62D7-00D2A8312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156" y="3850048"/>
                <a:ext cx="2660901" cy="369332"/>
              </a:xfrm>
              <a:prstGeom prst="rect">
                <a:avLst/>
              </a:prstGeom>
              <a:blipFill>
                <a:blip r:embed="rId3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5736669-F123-A6BA-94AB-0E663DBF16E3}"/>
                  </a:ext>
                </a:extLst>
              </p14:cNvPr>
              <p14:cNvContentPartPr/>
              <p14:nvPr/>
            </p14:nvContentPartPr>
            <p14:xfrm>
              <a:off x="9062440" y="3738880"/>
              <a:ext cx="36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5736669-F123-A6BA-94AB-0E663DBF16E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4440" y="37208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2578327-4EC2-879D-5884-D22B0746F72B}"/>
                  </a:ext>
                </a:extLst>
              </p:cNvPr>
              <p:cNvSpPr txBox="1"/>
              <p:nvPr/>
            </p:nvSpPr>
            <p:spPr>
              <a:xfrm>
                <a:off x="2223674" y="1006130"/>
                <a:ext cx="5136624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𝑉𝑦𝑜𝑡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= -4.6*t^2+3.5*t-1.5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2578327-4EC2-879D-5884-D22B0746F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3674" y="1006130"/>
                <a:ext cx="5136624" cy="483466"/>
              </a:xfrm>
              <a:prstGeom prst="rect">
                <a:avLst/>
              </a:prstGeom>
              <a:blipFill>
                <a:blip r:embed="rId6"/>
                <a:stretch>
                  <a:fillRect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F2B110A-AB1A-8F3F-7BAB-2B36B348EAAD}"/>
                  </a:ext>
                </a:extLst>
              </p:cNvPr>
              <p:cNvSpPr txBox="1"/>
              <p:nvPr/>
            </p:nvSpPr>
            <p:spPr>
              <a:xfrm>
                <a:off x="939931" y="1555692"/>
                <a:ext cx="51366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baseline="-25000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1.5 </m:t>
                      </m:r>
                      <m:r>
                        <a:rPr lang="en-US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  &amp;   </m:t>
                      </m:r>
                      <m:r>
                        <a:rPr lang="en-US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𝑦𝑓</m:t>
                      </m:r>
                      <m:r>
                        <a:rPr lang="en-US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=−2.9 </m:t>
                      </m:r>
                      <m:r>
                        <a:rPr lang="en-US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F2B110A-AB1A-8F3F-7BAB-2B36B348E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31" y="1555692"/>
                <a:ext cx="5136624" cy="369332"/>
              </a:xfrm>
              <a:prstGeom prst="rect">
                <a:avLst/>
              </a:prstGeom>
              <a:blipFill>
                <a:blip r:embed="rId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18CCDA9-9EE2-2A62-CA7C-56B1B1C49A41}"/>
              </a:ext>
            </a:extLst>
          </p:cNvPr>
          <p:cNvSpPr txBox="1"/>
          <p:nvPr/>
        </p:nvSpPr>
        <p:spPr>
          <a:xfrm>
            <a:off x="1407246" y="1968642"/>
            <a:ext cx="513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836967"/>
                </a:solidFill>
              </a:rPr>
              <a:t>-2.8 m </a:t>
            </a:r>
            <a:r>
              <a:rPr lang="en-US" dirty="0"/>
              <a:t>= -4.6*t^2+3.5*t-1.5  so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8FCC69-C074-6036-7B9E-4B316EDF26BB}"/>
                  </a:ext>
                </a:extLst>
              </p:cNvPr>
              <p:cNvSpPr txBox="1"/>
              <p:nvPr/>
            </p:nvSpPr>
            <p:spPr>
              <a:xfrm>
                <a:off x="4376057" y="1869929"/>
                <a:ext cx="5584372" cy="407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=(−3.5+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3.5</m:t>
                          </m:r>
                          <m:r>
                            <a:rPr lang="en-US" i="1" baseline="3000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4∗4.6∗1.4</m:t>
                          </m:r>
                        </m:e>
                      </m:rad>
                      <m:r>
                        <a:rPr lang="en-US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)/9.2</m:t>
                      </m:r>
                      <m:r>
                        <a:rPr lang="en-US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=1.1</m:t>
                      </m:r>
                      <m:r>
                        <a:rPr lang="en-US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b="0" dirty="0">
                  <a:solidFill>
                    <a:srgbClr val="836967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8FCC69-C074-6036-7B9E-4B316EDF2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057" y="1869929"/>
                <a:ext cx="5584372" cy="407547"/>
              </a:xfrm>
              <a:prstGeom prst="rect">
                <a:avLst/>
              </a:prstGeom>
              <a:blipFill>
                <a:blip r:embed="rId8"/>
                <a:stretch>
                  <a:fillRect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F649212-3357-4037-2039-0C556F40D6A0}"/>
              </a:ext>
            </a:extLst>
          </p:cNvPr>
          <p:cNvCxnSpPr>
            <a:cxnSpLocks/>
          </p:cNvCxnSpPr>
          <p:nvPr/>
        </p:nvCxnSpPr>
        <p:spPr>
          <a:xfrm flipV="1">
            <a:off x="10995932" y="2376529"/>
            <a:ext cx="0" cy="3557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29108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BBFC7-02CD-238E-340F-3FD624CEB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0358C-0D63-278D-76B4-B64F23FC3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0.9</a:t>
            </a:r>
          </a:p>
          <a:p>
            <a:r>
              <a:rPr lang="en-US" dirty="0"/>
              <a:t>1.4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936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7934</TotalTime>
  <Words>901</Words>
  <Application>Microsoft Office PowerPoint</Application>
  <PresentationFormat>Widescreen</PresentationFormat>
  <Paragraphs>134</Paragraphs>
  <Slides>95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0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Recall The Definition of The Derivative</vt:lpstr>
      <vt:lpstr>Recall The Derivative</vt:lpstr>
      <vt:lpstr>Recall The Derivative</vt:lpstr>
      <vt:lpstr>What about Purely Mathematically?</vt:lpstr>
      <vt:lpstr>What about Purely Mathematically?</vt:lpstr>
      <vt:lpstr>Let’s assume a = 9.8 m/s^2 (the accepted value)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calman</dc:creator>
  <cp:lastModifiedBy>erica calman</cp:lastModifiedBy>
  <cp:revision>87</cp:revision>
  <dcterms:created xsi:type="dcterms:W3CDTF">2023-04-04T22:19:05Z</dcterms:created>
  <dcterms:modified xsi:type="dcterms:W3CDTF">2023-06-24T01:36:01Z</dcterms:modified>
</cp:coreProperties>
</file>