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80" r:id="rId4"/>
    <p:sldId id="278" r:id="rId5"/>
    <p:sldId id="279" r:id="rId6"/>
    <p:sldId id="285" r:id="rId7"/>
    <p:sldId id="286" r:id="rId8"/>
    <p:sldId id="268" r:id="rId9"/>
    <p:sldId id="288" r:id="rId10"/>
    <p:sldId id="269" r:id="rId11"/>
    <p:sldId id="272" r:id="rId12"/>
    <p:sldId id="273" r:id="rId13"/>
    <p:sldId id="287" r:id="rId14"/>
    <p:sldId id="262" r:id="rId15"/>
    <p:sldId id="257" r:id="rId16"/>
    <p:sldId id="270" r:id="rId17"/>
    <p:sldId id="263" r:id="rId18"/>
    <p:sldId id="265" r:id="rId19"/>
    <p:sldId id="266" r:id="rId20"/>
    <p:sldId id="267" r:id="rId21"/>
    <p:sldId id="275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peed" id="{6D3A0BAE-DD87-4746-8E17-B542D62508D4}">
          <p14:sldIdLst>
            <p14:sldId id="283"/>
            <p14:sldId id="282"/>
            <p14:sldId id="280"/>
            <p14:sldId id="278"/>
            <p14:sldId id="279"/>
            <p14:sldId id="285"/>
          </p14:sldIdLst>
        </p14:section>
        <p14:section name="Acceleration" id="{5A87EE65-4CDC-4414-AB5F-555BB8FDD416}">
          <p14:sldIdLst>
            <p14:sldId id="286"/>
            <p14:sldId id="268"/>
            <p14:sldId id="288"/>
            <p14:sldId id="269"/>
            <p14:sldId id="272"/>
            <p14:sldId id="273"/>
            <p14:sldId id="287"/>
            <p14:sldId id="262"/>
            <p14:sldId id="257"/>
            <p14:sldId id="270"/>
            <p14:sldId id="263"/>
            <p14:sldId id="265"/>
            <p14:sldId id="266"/>
            <p14:sldId id="267"/>
            <p14:sldId id="275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088C-93AF-AB42-5527-B9D095180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2016B-2AD5-07E8-5777-7C55F9A0C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0F8D-A889-B1B3-82C7-26690AE0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922F-936B-90EE-01DB-CD74BBF8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56520-2602-651F-F86F-6FCF55F6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BFE3-8D1D-AF12-EFEF-FDBA82EB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03A17-43D2-11D0-A991-6EF0E3844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11A98-499D-C21B-2579-DB5C3FA2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52439-B3FA-9954-3F49-D3EF2A97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DD39C-E95A-C8D4-C047-5543B27E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3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8828BF-C8FC-894F-119E-D7FDC5B55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70BC5-ACC1-5AB1-92DA-128D01C1F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D19CD-A110-6CDD-58B0-4181177D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C9647-51FE-34BB-61E3-879005FB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4748B-555C-F925-070E-1D26778F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E791-E16A-87A2-C486-DF1A8BC5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327D4-A3BC-13EE-6885-C33B98A4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528FA-AFB2-4801-3049-699D7C8C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93395-3DB5-72E0-AB68-B0897A59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3F178-AC2C-6B55-8011-811D106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3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9D08-F481-0C78-FC66-0795A44B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A1ED8-3792-AF5B-DC76-AF41807C8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745A5-7340-07EB-0952-42EC5344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9D31-F8E1-672E-CF5F-F2E3F5E6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8B405-4053-3D51-05ED-0A7F6D11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2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37DC-8F0F-8338-18D2-3AFCF46C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48516-1671-0DBD-C56F-63009C102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3B16E-5ABC-9CF0-1A17-39ADB1451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BA215-5D7A-95A8-F8E3-D63CDC47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6B548-D2AD-6ADD-6AC9-92006987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4C424-DE7D-F05E-AA9D-964BC90E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3A5F-88B8-0D61-C9D4-70E506CA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AE0F7-AFE1-F0BC-01BE-4E09F9B42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EE03D-0B55-F642-6C23-771E6BB9F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EC694-E3DA-4844-AA21-5EED1E9C6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E09CF-B4A6-04C6-96CF-73D093A2F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E3785-6F8E-2AA0-724D-8285B250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BD8A61-94F4-AD94-3AD6-AE406D31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1B566-F435-B5B5-35D2-6706FDE8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5A88-FB0B-3AD1-AFFE-A6EFBF3C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64C34-8EBE-2B97-8C02-27B196DD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CD66-BC04-9921-8F29-F07FFF02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13BCB-48C8-5BE8-667F-9C733F48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F6AFB-DFEA-57D8-EB76-78805CBD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88E78-7067-64E1-6AFD-A6CE2C83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6FBCD-89BB-C586-06FC-2AFBC3BD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3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D675-57FE-5089-92AB-EAA27D20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0786F-B356-A6F9-5CD6-227DF899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9566D-7783-AF71-C07A-6E46BD905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053B5-1401-CFC9-F85A-D91BF020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49EF-831A-4DCF-1F3A-D15E7B52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13DF-5EB2-0F52-0E36-F5B1B1DA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DC0D-A63C-B109-1461-98A90BA6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F37D3-1584-3A3E-B4AD-1A5727BB8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03D2A-5A24-3028-60EA-950A8CCE2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9C009-62BB-298E-DA54-B99F432D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B6B81-58F0-8C91-6380-98BCE706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BE07C-EB34-E144-B4D1-1071F78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26FF9-A108-D2A8-E8DA-CBC393BB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92EE6-9F81-539F-4DC3-4F2F1FAF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3DEB-AEDC-9A88-9E58-DACCE51C1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7AB37-DE5B-44B2-91D7-2654D7144BC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5CE1A-B2A9-BC0A-AD0D-2FD67111B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61AE-F4B2-E3E5-C9B5-293263917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7FBBA-7C96-FA89-5649-1A0AAA5FC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6" t="14722" r="8628" b="447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0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D6D03-53B2-86FD-E223-C4FDBCD6C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5" t="5057" r="9311" b="1318"/>
          <a:stretch/>
        </p:blipFill>
        <p:spPr>
          <a:xfrm>
            <a:off x="-1" y="-1"/>
            <a:ext cx="12192001" cy="6699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CA7517-1A10-1C93-A9DE-7B7BB45B9585}"/>
              </a:ext>
            </a:extLst>
          </p:cNvPr>
          <p:cNvSpPr txBox="1"/>
          <p:nvPr/>
        </p:nvSpPr>
        <p:spPr>
          <a:xfrm>
            <a:off x="1897846" y="2967335"/>
            <a:ext cx="4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Velocity ~= -(9.4 m/s^2)*time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33B516-8B4C-2B7A-E6BB-64B408F082DC}"/>
              </a:ext>
            </a:extLst>
          </p:cNvPr>
          <p:cNvCxnSpPr>
            <a:cxnSpLocks/>
          </p:cNvCxnSpPr>
          <p:nvPr/>
        </p:nvCxnSpPr>
        <p:spPr>
          <a:xfrm flipV="1">
            <a:off x="4376057" y="2423727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77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3A79F2-64F7-BFC6-A9F4-B0E9A936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" t="6683" r="8776" b="-6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A5357-35CC-E17B-C546-B8422AA55489}"/>
              </a:ext>
            </a:extLst>
          </p:cNvPr>
          <p:cNvCxnSpPr/>
          <p:nvPr/>
        </p:nvCxnSpPr>
        <p:spPr>
          <a:xfrm>
            <a:off x="1498248" y="543079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FE271A-F4AC-6792-65BC-509E6C923463}"/>
              </a:ext>
            </a:extLst>
          </p:cNvPr>
          <p:cNvCxnSpPr>
            <a:cxnSpLocks/>
          </p:cNvCxnSpPr>
          <p:nvPr/>
        </p:nvCxnSpPr>
        <p:spPr>
          <a:xfrm>
            <a:off x="3504329" y="5238750"/>
            <a:ext cx="0" cy="19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C6A3D4-C72E-01A9-451F-24F6581CEC55}"/>
              </a:ext>
            </a:extLst>
          </p:cNvPr>
          <p:cNvCxnSpPr>
            <a:cxnSpLocks/>
          </p:cNvCxnSpPr>
          <p:nvPr/>
        </p:nvCxnSpPr>
        <p:spPr>
          <a:xfrm>
            <a:off x="3548028" y="523648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DBC8FA-EDC5-B4E2-2613-FDF004714B8B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0" cy="6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8A684A-BB90-8D64-334D-D2BB41C9C7BD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2063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2337EC-0BC8-59BA-C37E-27A6E46ABA89}"/>
              </a:ext>
            </a:extLst>
          </p:cNvPr>
          <p:cNvCxnSpPr>
            <a:cxnSpLocks/>
          </p:cNvCxnSpPr>
          <p:nvPr/>
        </p:nvCxnSpPr>
        <p:spPr>
          <a:xfrm>
            <a:off x="7617340" y="3629390"/>
            <a:ext cx="0" cy="1003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79C904-24F7-838B-A7C2-27DBB790A0FA}"/>
              </a:ext>
            </a:extLst>
          </p:cNvPr>
          <p:cNvCxnSpPr>
            <a:cxnSpLocks/>
          </p:cNvCxnSpPr>
          <p:nvPr/>
        </p:nvCxnSpPr>
        <p:spPr>
          <a:xfrm>
            <a:off x="7653916" y="3579876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A51499-FCDB-5CC5-029D-50B5EADBB9BC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0" cy="136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997D7F-860B-5E64-013E-CC32A51E253F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2059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76B194-DE36-DA58-7659-0176A61A00F0}"/>
              </a:ext>
            </a:extLst>
          </p:cNvPr>
          <p:cNvCxnSpPr>
            <a:cxnSpLocks/>
          </p:cNvCxnSpPr>
          <p:nvPr/>
        </p:nvCxnSpPr>
        <p:spPr>
          <a:xfrm>
            <a:off x="11719560" y="396240"/>
            <a:ext cx="0" cy="1822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/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/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/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/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/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48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3A79F2-64F7-BFC6-A9F4-B0E9A936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" t="6683" r="8776" b="-632"/>
          <a:stretch/>
        </p:blipFill>
        <p:spPr>
          <a:xfrm>
            <a:off x="-10559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A5357-35CC-E17B-C546-B8422AA55489}"/>
              </a:ext>
            </a:extLst>
          </p:cNvPr>
          <p:cNvCxnSpPr/>
          <p:nvPr/>
        </p:nvCxnSpPr>
        <p:spPr>
          <a:xfrm>
            <a:off x="1498248" y="543079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FE271A-F4AC-6792-65BC-509E6C923463}"/>
              </a:ext>
            </a:extLst>
          </p:cNvPr>
          <p:cNvCxnSpPr>
            <a:cxnSpLocks/>
          </p:cNvCxnSpPr>
          <p:nvPr/>
        </p:nvCxnSpPr>
        <p:spPr>
          <a:xfrm>
            <a:off x="3504329" y="5238750"/>
            <a:ext cx="0" cy="19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C6A3D4-C72E-01A9-451F-24F6581CEC55}"/>
              </a:ext>
            </a:extLst>
          </p:cNvPr>
          <p:cNvCxnSpPr>
            <a:cxnSpLocks/>
          </p:cNvCxnSpPr>
          <p:nvPr/>
        </p:nvCxnSpPr>
        <p:spPr>
          <a:xfrm>
            <a:off x="3548028" y="523648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DBC8FA-EDC5-B4E2-2613-FDF004714B8B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0" cy="6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8A684A-BB90-8D64-334D-D2BB41C9C7BD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2063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2337EC-0BC8-59BA-C37E-27A6E46ABA89}"/>
              </a:ext>
            </a:extLst>
          </p:cNvPr>
          <p:cNvCxnSpPr>
            <a:cxnSpLocks/>
          </p:cNvCxnSpPr>
          <p:nvPr/>
        </p:nvCxnSpPr>
        <p:spPr>
          <a:xfrm>
            <a:off x="7617340" y="3629390"/>
            <a:ext cx="0" cy="1003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79C904-24F7-838B-A7C2-27DBB790A0FA}"/>
              </a:ext>
            </a:extLst>
          </p:cNvPr>
          <p:cNvCxnSpPr>
            <a:cxnSpLocks/>
          </p:cNvCxnSpPr>
          <p:nvPr/>
        </p:nvCxnSpPr>
        <p:spPr>
          <a:xfrm>
            <a:off x="7653916" y="3579876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A51499-FCDB-5CC5-029D-50B5EADBB9BC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0" cy="136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997D7F-860B-5E64-013E-CC32A51E253F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2059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76B194-DE36-DA58-7659-0176A61A00F0}"/>
              </a:ext>
            </a:extLst>
          </p:cNvPr>
          <p:cNvCxnSpPr>
            <a:cxnSpLocks/>
          </p:cNvCxnSpPr>
          <p:nvPr/>
        </p:nvCxnSpPr>
        <p:spPr>
          <a:xfrm>
            <a:off x="11719560" y="396240"/>
            <a:ext cx="0" cy="1822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/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/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/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/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/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B0AFED-B00B-9595-796F-C08145C9C1B3}"/>
                  </a:ext>
                </a:extLst>
              </p:cNvPr>
              <p:cNvSpPr txBox="1"/>
              <p:nvPr/>
            </p:nvSpPr>
            <p:spPr>
              <a:xfrm>
                <a:off x="2326170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B0AFED-B00B-9595-796F-C08145C9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70" y="5867396"/>
                <a:ext cx="471283" cy="369332"/>
              </a:xfrm>
              <a:prstGeom prst="rect">
                <a:avLst/>
              </a:prstGeom>
              <a:blipFill>
                <a:blip r:embed="rId8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54902-BF91-9507-18A2-323B7B8D8F52}"/>
                  </a:ext>
                </a:extLst>
              </p:cNvPr>
              <p:cNvSpPr txBox="1"/>
              <p:nvPr/>
            </p:nvSpPr>
            <p:spPr>
              <a:xfrm>
                <a:off x="4339991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54902-BF91-9507-18A2-323B7B8D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91" y="5867396"/>
                <a:ext cx="471283" cy="369332"/>
              </a:xfrm>
              <a:prstGeom prst="rect">
                <a:avLst/>
              </a:prstGeom>
              <a:blipFill>
                <a:blip r:embed="rId9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B8-4A37-431B-B77F-828E26E35634}"/>
                  </a:ext>
                </a:extLst>
              </p:cNvPr>
              <p:cNvSpPr txBox="1"/>
              <p:nvPr/>
            </p:nvSpPr>
            <p:spPr>
              <a:xfrm>
                <a:off x="6398236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B8-4A37-431B-B77F-828E26E35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36" y="5867396"/>
                <a:ext cx="471283" cy="369332"/>
              </a:xfrm>
              <a:prstGeom prst="rect">
                <a:avLst/>
              </a:prstGeom>
              <a:blipFill>
                <a:blip r:embed="rId10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964F42-B17B-8647-F021-728B8F3FBA74}"/>
                  </a:ext>
                </a:extLst>
              </p:cNvPr>
              <p:cNvSpPr txBox="1"/>
              <p:nvPr/>
            </p:nvSpPr>
            <p:spPr>
              <a:xfrm>
                <a:off x="8353054" y="5891153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964F42-B17B-8647-F021-728B8F3F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054" y="5891153"/>
                <a:ext cx="471283" cy="369332"/>
              </a:xfrm>
              <a:prstGeom prst="rect">
                <a:avLst/>
              </a:prstGeom>
              <a:blipFill>
                <a:blip r:embed="rId11"/>
                <a:stretch>
                  <a:fillRect l="-14103" r="-16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DA3A-A37E-7932-087D-FCB14EF13CCA}"/>
                  </a:ext>
                </a:extLst>
              </p:cNvPr>
              <p:cNvSpPr txBox="1"/>
              <p:nvPr/>
            </p:nvSpPr>
            <p:spPr>
              <a:xfrm>
                <a:off x="10639805" y="5891153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DA3A-A37E-7932-087D-FCB14EF13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805" y="5891153"/>
                <a:ext cx="471283" cy="369332"/>
              </a:xfrm>
              <a:prstGeom prst="rect">
                <a:avLst/>
              </a:prstGeom>
              <a:blipFill>
                <a:blip r:embed="rId12"/>
                <a:stretch>
                  <a:fillRect l="-14103" r="-16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F12728-4D21-8F4E-E814-E059CF4F54CD}"/>
              </a:ext>
            </a:extLst>
          </p:cNvPr>
          <p:cNvCxnSpPr/>
          <p:nvPr/>
        </p:nvCxnSpPr>
        <p:spPr>
          <a:xfrm flipV="1">
            <a:off x="2561811" y="5430790"/>
            <a:ext cx="0" cy="43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837267-997A-4C22-3445-9BC4DFAE01F0}"/>
              </a:ext>
            </a:extLst>
          </p:cNvPr>
          <p:cNvCxnSpPr>
            <a:cxnSpLocks/>
          </p:cNvCxnSpPr>
          <p:nvPr/>
        </p:nvCxnSpPr>
        <p:spPr>
          <a:xfrm flipV="1">
            <a:off x="4599983" y="5236480"/>
            <a:ext cx="0" cy="630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2F57BF-0A48-9517-6BF4-F8F881182A58}"/>
              </a:ext>
            </a:extLst>
          </p:cNvPr>
          <p:cNvCxnSpPr>
            <a:cxnSpLocks/>
          </p:cNvCxnSpPr>
          <p:nvPr/>
        </p:nvCxnSpPr>
        <p:spPr>
          <a:xfrm flipV="1">
            <a:off x="6633877" y="4632960"/>
            <a:ext cx="0" cy="1275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5A02FA-1B43-CE7B-C913-CBC3A73AC79F}"/>
              </a:ext>
            </a:extLst>
          </p:cNvPr>
          <p:cNvCxnSpPr>
            <a:cxnSpLocks/>
          </p:cNvCxnSpPr>
          <p:nvPr/>
        </p:nvCxnSpPr>
        <p:spPr>
          <a:xfrm flipV="1">
            <a:off x="8650827" y="3579876"/>
            <a:ext cx="6129" cy="2328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C53B6A-8EB7-F913-C5EA-8025B683EC26}"/>
              </a:ext>
            </a:extLst>
          </p:cNvPr>
          <p:cNvCxnSpPr>
            <a:cxnSpLocks/>
          </p:cNvCxnSpPr>
          <p:nvPr/>
        </p:nvCxnSpPr>
        <p:spPr>
          <a:xfrm flipV="1">
            <a:off x="10875446" y="2218944"/>
            <a:ext cx="0" cy="364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8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3A79F2-64F7-BFC6-A9F4-B0E9A936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" t="6683" r="8776" b="-632"/>
          <a:stretch/>
        </p:blipFill>
        <p:spPr>
          <a:xfrm>
            <a:off x="-10559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A5357-35CC-E17B-C546-B8422AA55489}"/>
              </a:ext>
            </a:extLst>
          </p:cNvPr>
          <p:cNvCxnSpPr/>
          <p:nvPr/>
        </p:nvCxnSpPr>
        <p:spPr>
          <a:xfrm>
            <a:off x="1498248" y="543079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FE271A-F4AC-6792-65BC-509E6C923463}"/>
              </a:ext>
            </a:extLst>
          </p:cNvPr>
          <p:cNvCxnSpPr>
            <a:cxnSpLocks/>
          </p:cNvCxnSpPr>
          <p:nvPr/>
        </p:nvCxnSpPr>
        <p:spPr>
          <a:xfrm>
            <a:off x="3504329" y="5238750"/>
            <a:ext cx="0" cy="19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C6A3D4-C72E-01A9-451F-24F6581CEC55}"/>
              </a:ext>
            </a:extLst>
          </p:cNvPr>
          <p:cNvCxnSpPr>
            <a:cxnSpLocks/>
          </p:cNvCxnSpPr>
          <p:nvPr/>
        </p:nvCxnSpPr>
        <p:spPr>
          <a:xfrm>
            <a:off x="3548028" y="523648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DBC8FA-EDC5-B4E2-2613-FDF004714B8B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0" cy="6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8A684A-BB90-8D64-334D-D2BB41C9C7BD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2063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2337EC-0BC8-59BA-C37E-27A6E46ABA89}"/>
              </a:ext>
            </a:extLst>
          </p:cNvPr>
          <p:cNvCxnSpPr>
            <a:cxnSpLocks/>
          </p:cNvCxnSpPr>
          <p:nvPr/>
        </p:nvCxnSpPr>
        <p:spPr>
          <a:xfrm>
            <a:off x="7617340" y="3629390"/>
            <a:ext cx="0" cy="1003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79C904-24F7-838B-A7C2-27DBB790A0FA}"/>
              </a:ext>
            </a:extLst>
          </p:cNvPr>
          <p:cNvCxnSpPr>
            <a:cxnSpLocks/>
          </p:cNvCxnSpPr>
          <p:nvPr/>
        </p:nvCxnSpPr>
        <p:spPr>
          <a:xfrm>
            <a:off x="7653916" y="3579876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A51499-FCDB-5CC5-029D-50B5EADBB9BC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0" cy="136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997D7F-860B-5E64-013E-CC32A51E253F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2059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76B194-DE36-DA58-7659-0176A61A00F0}"/>
              </a:ext>
            </a:extLst>
          </p:cNvPr>
          <p:cNvCxnSpPr>
            <a:cxnSpLocks/>
          </p:cNvCxnSpPr>
          <p:nvPr/>
        </p:nvCxnSpPr>
        <p:spPr>
          <a:xfrm>
            <a:off x="11719560" y="396240"/>
            <a:ext cx="0" cy="1822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/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/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/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/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/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B0AFED-B00B-9595-796F-C08145C9C1B3}"/>
                  </a:ext>
                </a:extLst>
              </p:cNvPr>
              <p:cNvSpPr txBox="1"/>
              <p:nvPr/>
            </p:nvSpPr>
            <p:spPr>
              <a:xfrm>
                <a:off x="2326170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B0AFED-B00B-9595-796F-C08145C9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70" y="5867396"/>
                <a:ext cx="471283" cy="369332"/>
              </a:xfrm>
              <a:prstGeom prst="rect">
                <a:avLst/>
              </a:prstGeom>
              <a:blipFill>
                <a:blip r:embed="rId8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54902-BF91-9507-18A2-323B7B8D8F52}"/>
                  </a:ext>
                </a:extLst>
              </p:cNvPr>
              <p:cNvSpPr txBox="1"/>
              <p:nvPr/>
            </p:nvSpPr>
            <p:spPr>
              <a:xfrm>
                <a:off x="4339991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54902-BF91-9507-18A2-323B7B8D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91" y="5867396"/>
                <a:ext cx="471283" cy="369332"/>
              </a:xfrm>
              <a:prstGeom prst="rect">
                <a:avLst/>
              </a:prstGeom>
              <a:blipFill>
                <a:blip r:embed="rId9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B8-4A37-431B-B77F-828E26E35634}"/>
                  </a:ext>
                </a:extLst>
              </p:cNvPr>
              <p:cNvSpPr txBox="1"/>
              <p:nvPr/>
            </p:nvSpPr>
            <p:spPr>
              <a:xfrm>
                <a:off x="6398236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B8-4A37-431B-B77F-828E26E35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36" y="5867396"/>
                <a:ext cx="471283" cy="369332"/>
              </a:xfrm>
              <a:prstGeom prst="rect">
                <a:avLst/>
              </a:prstGeom>
              <a:blipFill>
                <a:blip r:embed="rId10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964F42-B17B-8647-F021-728B8F3FBA74}"/>
                  </a:ext>
                </a:extLst>
              </p:cNvPr>
              <p:cNvSpPr txBox="1"/>
              <p:nvPr/>
            </p:nvSpPr>
            <p:spPr>
              <a:xfrm>
                <a:off x="8353054" y="5891153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964F42-B17B-8647-F021-728B8F3F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054" y="5891153"/>
                <a:ext cx="471283" cy="369332"/>
              </a:xfrm>
              <a:prstGeom prst="rect">
                <a:avLst/>
              </a:prstGeom>
              <a:blipFill>
                <a:blip r:embed="rId11"/>
                <a:stretch>
                  <a:fillRect l="-14103" r="-16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DA3A-A37E-7932-087D-FCB14EF13CCA}"/>
                  </a:ext>
                </a:extLst>
              </p:cNvPr>
              <p:cNvSpPr txBox="1"/>
              <p:nvPr/>
            </p:nvSpPr>
            <p:spPr>
              <a:xfrm>
                <a:off x="10639805" y="5891153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DA3A-A37E-7932-087D-FCB14EF13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805" y="5891153"/>
                <a:ext cx="471283" cy="369332"/>
              </a:xfrm>
              <a:prstGeom prst="rect">
                <a:avLst/>
              </a:prstGeom>
              <a:blipFill>
                <a:blip r:embed="rId12"/>
                <a:stretch>
                  <a:fillRect l="-14103" r="-16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F12728-4D21-8F4E-E814-E059CF4F54CD}"/>
              </a:ext>
            </a:extLst>
          </p:cNvPr>
          <p:cNvCxnSpPr/>
          <p:nvPr/>
        </p:nvCxnSpPr>
        <p:spPr>
          <a:xfrm flipV="1">
            <a:off x="2561811" y="5430790"/>
            <a:ext cx="0" cy="43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837267-997A-4C22-3445-9BC4DFAE01F0}"/>
              </a:ext>
            </a:extLst>
          </p:cNvPr>
          <p:cNvCxnSpPr>
            <a:cxnSpLocks/>
          </p:cNvCxnSpPr>
          <p:nvPr/>
        </p:nvCxnSpPr>
        <p:spPr>
          <a:xfrm flipV="1">
            <a:off x="4599983" y="5236480"/>
            <a:ext cx="0" cy="630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2F57BF-0A48-9517-6BF4-F8F881182A58}"/>
              </a:ext>
            </a:extLst>
          </p:cNvPr>
          <p:cNvCxnSpPr>
            <a:cxnSpLocks/>
          </p:cNvCxnSpPr>
          <p:nvPr/>
        </p:nvCxnSpPr>
        <p:spPr>
          <a:xfrm flipV="1">
            <a:off x="6633877" y="4632960"/>
            <a:ext cx="0" cy="1275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5A02FA-1B43-CE7B-C913-CBC3A73AC79F}"/>
              </a:ext>
            </a:extLst>
          </p:cNvPr>
          <p:cNvCxnSpPr>
            <a:cxnSpLocks/>
          </p:cNvCxnSpPr>
          <p:nvPr/>
        </p:nvCxnSpPr>
        <p:spPr>
          <a:xfrm flipV="1">
            <a:off x="8650827" y="3579876"/>
            <a:ext cx="6129" cy="2328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C53B6A-8EB7-F913-C5EA-8025B683EC26}"/>
              </a:ext>
            </a:extLst>
          </p:cNvPr>
          <p:cNvCxnSpPr>
            <a:cxnSpLocks/>
          </p:cNvCxnSpPr>
          <p:nvPr/>
        </p:nvCxnSpPr>
        <p:spPr>
          <a:xfrm flipV="1">
            <a:off x="10875446" y="2218944"/>
            <a:ext cx="0" cy="364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8F2B13-E199-7307-12EC-A1E7597A8178}"/>
                  </a:ext>
                </a:extLst>
              </p:cNvPr>
              <p:cNvSpPr txBox="1"/>
              <p:nvPr/>
            </p:nvSpPr>
            <p:spPr>
              <a:xfrm>
                <a:off x="2911396" y="1066769"/>
                <a:ext cx="3291283" cy="1168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8F2B13-E199-7307-12EC-A1E7597A8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396" y="1066769"/>
                <a:ext cx="3291283" cy="11687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97586BE-3508-BA44-2434-C137698494CA}"/>
              </a:ext>
            </a:extLst>
          </p:cNvPr>
          <p:cNvSpPr/>
          <p:nvPr/>
        </p:nvSpPr>
        <p:spPr>
          <a:xfrm>
            <a:off x="2436030" y="651100"/>
            <a:ext cx="4072065" cy="206996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067188-EF8B-1F0A-A5DF-66BB28678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" t="14483" r="8876" b="45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D2A967-BC3C-433C-1383-039C54FBE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0" t="13577" r="9251" b="52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73DA4F-2946-E2DE-D23B-5F262AFBC155}"/>
              </a:ext>
            </a:extLst>
          </p:cNvPr>
          <p:cNvSpPr txBox="1"/>
          <p:nvPr/>
        </p:nvSpPr>
        <p:spPr>
          <a:xfrm>
            <a:off x="2397034" y="2198548"/>
            <a:ext cx="4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~ -(4.7m/s^2)*time^2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CF70DE-5A75-450E-60F3-CE2B51E9E8DF}"/>
              </a:ext>
            </a:extLst>
          </p:cNvPr>
          <p:cNvCxnSpPr>
            <a:cxnSpLocks/>
          </p:cNvCxnSpPr>
          <p:nvPr/>
        </p:nvCxnSpPr>
        <p:spPr>
          <a:xfrm flipV="1">
            <a:off x="4875245" y="1654940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2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464A54-1308-CDDA-77ED-88DA9901B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7" t="7008" r="10765" b="8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A43C71-AF10-4DEA-A5BA-51A1D2F033A2}"/>
              </a:ext>
            </a:extLst>
          </p:cNvPr>
          <p:cNvSpPr txBox="1"/>
          <p:nvPr/>
        </p:nvSpPr>
        <p:spPr>
          <a:xfrm>
            <a:off x="2035006" y="3198167"/>
            <a:ext cx="4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Velocity ~ -(9.4 m/s^2)*time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EFC464B-08B9-346E-0D57-E3700E89C922}"/>
              </a:ext>
            </a:extLst>
          </p:cNvPr>
          <p:cNvCxnSpPr>
            <a:cxnSpLocks/>
          </p:cNvCxnSpPr>
          <p:nvPr/>
        </p:nvCxnSpPr>
        <p:spPr>
          <a:xfrm flipV="1">
            <a:off x="4543697" y="2754963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FB85720-9F9F-2104-6EB4-C929DE4B4231}"/>
              </a:ext>
            </a:extLst>
          </p:cNvPr>
          <p:cNvSpPr txBox="1"/>
          <p:nvPr/>
        </p:nvSpPr>
        <p:spPr>
          <a:xfrm>
            <a:off x="2035006" y="4797250"/>
            <a:ext cx="480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9.4 m/s^2=2*4.7m/s^2</a:t>
            </a:r>
          </a:p>
        </p:txBody>
      </p:sp>
    </p:spTree>
    <p:extLst>
      <p:ext uri="{BB962C8B-B14F-4D97-AF65-F5344CB8AC3E}">
        <p14:creationId xmlns:p14="http://schemas.microsoft.com/office/powerpoint/2010/main" val="344340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4BA07-8527-E2CC-BB58-F06425898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5" t="16066" r="9251" b="3397"/>
          <a:stretch/>
        </p:blipFill>
        <p:spPr>
          <a:xfrm>
            <a:off x="1" y="0"/>
            <a:ext cx="12163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5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4BA07-8527-E2CC-BB58-F06425898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5" t="16066" r="9251" b="3397"/>
          <a:stretch/>
        </p:blipFill>
        <p:spPr>
          <a:xfrm>
            <a:off x="1" y="0"/>
            <a:ext cx="1216306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A3A2FF-F148-F6A7-7047-AD61966CE4B5}"/>
              </a:ext>
            </a:extLst>
          </p:cNvPr>
          <p:cNvCxnSpPr/>
          <p:nvPr/>
        </p:nvCxnSpPr>
        <p:spPr>
          <a:xfrm>
            <a:off x="1388381" y="653400"/>
            <a:ext cx="10774680" cy="3459480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2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7BA790-F50E-AD00-48D7-5DFE6222F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9" t="15979" r="8942" b="43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1992C2-71C7-C6AA-5F9E-9A3E9F8DE77D}"/>
              </a:ext>
            </a:extLst>
          </p:cNvPr>
          <p:cNvCxnSpPr>
            <a:cxnSpLocks/>
          </p:cNvCxnSpPr>
          <p:nvPr/>
        </p:nvCxnSpPr>
        <p:spPr>
          <a:xfrm>
            <a:off x="844061" y="1073675"/>
            <a:ext cx="11347939" cy="4056185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3410F9-2FD2-9991-54B7-61C894D5E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4" t="15064" r="8171" b="4642"/>
          <a:stretch/>
        </p:blipFill>
        <p:spPr>
          <a:xfrm>
            <a:off x="0" y="0"/>
            <a:ext cx="12188544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E3819-250A-9095-33C4-12EBD7887CB0}"/>
              </a:ext>
            </a:extLst>
          </p:cNvPr>
          <p:cNvSpPr txBox="1"/>
          <p:nvPr/>
        </p:nvSpPr>
        <p:spPr>
          <a:xfrm>
            <a:off x="1997522" y="393775"/>
            <a:ext cx="641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= (35 mph)*time=(1.1 miles)/(113.5s)*t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7CB043-1E72-CE56-A7D7-27E79FF34A3D}"/>
              </a:ext>
            </a:extLst>
          </p:cNvPr>
          <p:cNvCxnSpPr>
            <a:cxnSpLocks/>
          </p:cNvCxnSpPr>
          <p:nvPr/>
        </p:nvCxnSpPr>
        <p:spPr>
          <a:xfrm>
            <a:off x="4839629" y="855440"/>
            <a:ext cx="1019684" cy="544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6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42748-D5C0-8472-7699-C0BC35B75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0" t="16551" r="9423" b="54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73E315-4FFB-6C92-48D9-1049063B1430}"/>
              </a:ext>
            </a:extLst>
          </p:cNvPr>
          <p:cNvCxnSpPr>
            <a:cxnSpLocks/>
          </p:cNvCxnSpPr>
          <p:nvPr/>
        </p:nvCxnSpPr>
        <p:spPr>
          <a:xfrm>
            <a:off x="854110" y="683994"/>
            <a:ext cx="11337890" cy="4554611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10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42748-D5C0-8472-7699-C0BC35B75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0" t="16551" r="9423" b="54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73E315-4FFB-6C92-48D9-1049063B1430}"/>
              </a:ext>
            </a:extLst>
          </p:cNvPr>
          <p:cNvCxnSpPr>
            <a:cxnSpLocks/>
          </p:cNvCxnSpPr>
          <p:nvPr/>
        </p:nvCxnSpPr>
        <p:spPr>
          <a:xfrm>
            <a:off x="854110" y="683994"/>
            <a:ext cx="11337890" cy="4554611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63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3B91CE-A49A-8977-CCFB-10CD6B149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18310" r="8262" b="4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C32BF6-CDA9-7094-7434-20102E1BCF76}"/>
              </a:ext>
            </a:extLst>
          </p:cNvPr>
          <p:cNvCxnSpPr>
            <a:cxnSpLocks/>
          </p:cNvCxnSpPr>
          <p:nvPr/>
        </p:nvCxnSpPr>
        <p:spPr>
          <a:xfrm>
            <a:off x="901700" y="756920"/>
            <a:ext cx="11127740" cy="3909060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43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32AC3B-2963-2BBD-3689-07F901808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5472"/>
          <a:stretch/>
        </p:blipFill>
        <p:spPr>
          <a:xfrm>
            <a:off x="-10674" y="0"/>
            <a:ext cx="1221200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4DED06-5743-E590-28A5-0802959610FA}"/>
              </a:ext>
            </a:extLst>
          </p:cNvPr>
          <p:cNvSpPr txBox="1"/>
          <p:nvPr/>
        </p:nvSpPr>
        <p:spPr>
          <a:xfrm>
            <a:off x="2543934" y="622919"/>
            <a:ext cx="482702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= (36 mph)*time-(0.2 miles)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A60151-54F3-5D5A-1A85-89F29F9F2C13}"/>
              </a:ext>
            </a:extLst>
          </p:cNvPr>
          <p:cNvCxnSpPr>
            <a:cxnSpLocks/>
          </p:cNvCxnSpPr>
          <p:nvPr/>
        </p:nvCxnSpPr>
        <p:spPr>
          <a:xfrm>
            <a:off x="692916" y="4395661"/>
            <a:ext cx="11240937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15AD40-2FDD-18D5-492B-0DA349F2B812}"/>
              </a:ext>
            </a:extLst>
          </p:cNvPr>
          <p:cNvCxnSpPr/>
          <p:nvPr/>
        </p:nvCxnSpPr>
        <p:spPr>
          <a:xfrm>
            <a:off x="4823615" y="1084583"/>
            <a:ext cx="1035698" cy="315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26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32AC3B-2963-2BBD-3689-07F901808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5472"/>
          <a:stretch/>
        </p:blipFill>
        <p:spPr>
          <a:xfrm>
            <a:off x="0" y="0"/>
            <a:ext cx="1221200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A0BEA-B68C-5DE9-F51F-DC848E5D1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45569"/>
          <a:stretch/>
        </p:blipFill>
        <p:spPr>
          <a:xfrm>
            <a:off x="-57644" y="0"/>
            <a:ext cx="12212005" cy="3429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A36E2-1729-0E3E-1CB6-D1B754DF3F1A}"/>
              </a:ext>
            </a:extLst>
          </p:cNvPr>
          <p:cNvCxnSpPr/>
          <p:nvPr/>
        </p:nvCxnSpPr>
        <p:spPr>
          <a:xfrm>
            <a:off x="1737437" y="1201834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B0BCA8-888A-9840-3881-CC9B4C2266A6}"/>
              </a:ext>
            </a:extLst>
          </p:cNvPr>
          <p:cNvCxnSpPr/>
          <p:nvPr/>
        </p:nvCxnSpPr>
        <p:spPr>
          <a:xfrm>
            <a:off x="2813569" y="809948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0F8BF2-17AF-41A3-3B21-E9601B00BBBA}"/>
              </a:ext>
            </a:extLst>
          </p:cNvPr>
          <p:cNvCxnSpPr/>
          <p:nvPr/>
        </p:nvCxnSpPr>
        <p:spPr>
          <a:xfrm>
            <a:off x="3616001" y="56735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D956B6-315E-88EF-B368-E75B6FCD3702}"/>
              </a:ext>
            </a:extLst>
          </p:cNvPr>
          <p:cNvCxnSpPr/>
          <p:nvPr/>
        </p:nvCxnSpPr>
        <p:spPr>
          <a:xfrm>
            <a:off x="4502410" y="539361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FA7BDA-692A-9730-077D-062E9717A52F}"/>
              </a:ext>
            </a:extLst>
          </p:cNvPr>
          <p:cNvCxnSpPr/>
          <p:nvPr/>
        </p:nvCxnSpPr>
        <p:spPr>
          <a:xfrm>
            <a:off x="5615863" y="72908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A66269-9017-5881-FD36-A1DE680551DB}"/>
              </a:ext>
            </a:extLst>
          </p:cNvPr>
          <p:cNvCxnSpPr/>
          <p:nvPr/>
        </p:nvCxnSpPr>
        <p:spPr>
          <a:xfrm>
            <a:off x="6766639" y="610895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36F0A3-0A0A-ED2C-153E-1425C4887539}"/>
              </a:ext>
            </a:extLst>
          </p:cNvPr>
          <p:cNvCxnSpPr/>
          <p:nvPr/>
        </p:nvCxnSpPr>
        <p:spPr>
          <a:xfrm>
            <a:off x="7656157" y="567352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FE71D-63D8-2CF6-A0D9-ED1546C0030C}"/>
              </a:ext>
            </a:extLst>
          </p:cNvPr>
          <p:cNvCxnSpPr/>
          <p:nvPr/>
        </p:nvCxnSpPr>
        <p:spPr>
          <a:xfrm>
            <a:off x="8415047" y="374520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A7C8F7-5A78-2CE4-F43F-7B14B3D75E7D}"/>
              </a:ext>
            </a:extLst>
          </p:cNvPr>
          <p:cNvCxnSpPr/>
          <p:nvPr/>
        </p:nvCxnSpPr>
        <p:spPr>
          <a:xfrm>
            <a:off x="9192598" y="433614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329128-8A0B-CCF7-C5AD-4B1A91EB08C0}"/>
              </a:ext>
            </a:extLst>
          </p:cNvPr>
          <p:cNvCxnSpPr/>
          <p:nvPr/>
        </p:nvCxnSpPr>
        <p:spPr>
          <a:xfrm>
            <a:off x="10147431" y="502038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059C8-679A-948E-A8FF-B27B50CB3085}"/>
              </a:ext>
            </a:extLst>
          </p:cNvPr>
          <p:cNvCxnSpPr>
            <a:cxnSpLocks/>
          </p:cNvCxnSpPr>
          <p:nvPr/>
        </p:nvCxnSpPr>
        <p:spPr>
          <a:xfrm>
            <a:off x="11251554" y="346528"/>
            <a:ext cx="0" cy="534294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32AC3B-2963-2BBD-3689-07F901808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5472"/>
          <a:stretch/>
        </p:blipFill>
        <p:spPr>
          <a:xfrm>
            <a:off x="-1" y="0"/>
            <a:ext cx="1221200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1DAF69-8D2D-EA18-96DF-B4376672F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45569"/>
          <a:stretch/>
        </p:blipFill>
        <p:spPr>
          <a:xfrm>
            <a:off x="-57644" y="0"/>
            <a:ext cx="12212005" cy="3429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A36E2-1729-0E3E-1CB6-D1B754DF3F1A}"/>
              </a:ext>
            </a:extLst>
          </p:cNvPr>
          <p:cNvCxnSpPr/>
          <p:nvPr/>
        </p:nvCxnSpPr>
        <p:spPr>
          <a:xfrm>
            <a:off x="1737438" y="984120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B0BCA8-888A-9840-3881-CC9B4C2266A6}"/>
              </a:ext>
            </a:extLst>
          </p:cNvPr>
          <p:cNvCxnSpPr/>
          <p:nvPr/>
        </p:nvCxnSpPr>
        <p:spPr>
          <a:xfrm>
            <a:off x="2828083" y="72908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0F8BF2-17AF-41A3-3B21-E9601B00BBBA}"/>
              </a:ext>
            </a:extLst>
          </p:cNvPr>
          <p:cNvCxnSpPr/>
          <p:nvPr/>
        </p:nvCxnSpPr>
        <p:spPr>
          <a:xfrm>
            <a:off x="3616001" y="56735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D956B6-315E-88EF-B368-E75B6FCD3702}"/>
              </a:ext>
            </a:extLst>
          </p:cNvPr>
          <p:cNvCxnSpPr/>
          <p:nvPr/>
        </p:nvCxnSpPr>
        <p:spPr>
          <a:xfrm>
            <a:off x="4502410" y="539361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FA7BDA-692A-9730-077D-062E9717A52F}"/>
              </a:ext>
            </a:extLst>
          </p:cNvPr>
          <p:cNvCxnSpPr/>
          <p:nvPr/>
        </p:nvCxnSpPr>
        <p:spPr>
          <a:xfrm>
            <a:off x="5615863" y="72908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A66269-9017-5881-FD36-A1DE680551DB}"/>
              </a:ext>
            </a:extLst>
          </p:cNvPr>
          <p:cNvCxnSpPr/>
          <p:nvPr/>
        </p:nvCxnSpPr>
        <p:spPr>
          <a:xfrm>
            <a:off x="6766639" y="610895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36F0A3-0A0A-ED2C-153E-1425C4887539}"/>
              </a:ext>
            </a:extLst>
          </p:cNvPr>
          <p:cNvCxnSpPr/>
          <p:nvPr/>
        </p:nvCxnSpPr>
        <p:spPr>
          <a:xfrm>
            <a:off x="7656157" y="567352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FE71D-63D8-2CF6-A0D9-ED1546C0030C}"/>
              </a:ext>
            </a:extLst>
          </p:cNvPr>
          <p:cNvCxnSpPr/>
          <p:nvPr/>
        </p:nvCxnSpPr>
        <p:spPr>
          <a:xfrm>
            <a:off x="8415047" y="374520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A7C8F7-5A78-2CE4-F43F-7B14B3D75E7D}"/>
              </a:ext>
            </a:extLst>
          </p:cNvPr>
          <p:cNvCxnSpPr/>
          <p:nvPr/>
        </p:nvCxnSpPr>
        <p:spPr>
          <a:xfrm>
            <a:off x="9192598" y="433614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329128-8A0B-CCF7-C5AD-4B1A91EB08C0}"/>
              </a:ext>
            </a:extLst>
          </p:cNvPr>
          <p:cNvCxnSpPr/>
          <p:nvPr/>
        </p:nvCxnSpPr>
        <p:spPr>
          <a:xfrm>
            <a:off x="10147431" y="502038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059C8-679A-948E-A8FF-B27B50CB3085}"/>
              </a:ext>
            </a:extLst>
          </p:cNvPr>
          <p:cNvCxnSpPr>
            <a:cxnSpLocks/>
          </p:cNvCxnSpPr>
          <p:nvPr/>
        </p:nvCxnSpPr>
        <p:spPr>
          <a:xfrm>
            <a:off x="11251554" y="346528"/>
            <a:ext cx="0" cy="534294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329687-F6BE-EAA1-660A-DDB253167147}"/>
              </a:ext>
            </a:extLst>
          </p:cNvPr>
          <p:cNvCxnSpPr>
            <a:cxnSpLocks/>
          </p:cNvCxnSpPr>
          <p:nvPr/>
        </p:nvCxnSpPr>
        <p:spPr>
          <a:xfrm>
            <a:off x="4973320" y="1605747"/>
            <a:ext cx="1259205" cy="190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51E724-FEC7-E8A8-80A3-A64A87A728C2}"/>
              </a:ext>
            </a:extLst>
          </p:cNvPr>
          <p:cNvCxnSpPr>
            <a:cxnSpLocks/>
          </p:cNvCxnSpPr>
          <p:nvPr/>
        </p:nvCxnSpPr>
        <p:spPr>
          <a:xfrm>
            <a:off x="6232525" y="1453515"/>
            <a:ext cx="0" cy="15413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4DFEE2-06B7-F267-2BEC-BB685E2B28D8}"/>
              </a:ext>
            </a:extLst>
          </p:cNvPr>
          <p:cNvCxnSpPr>
            <a:cxnSpLocks/>
          </p:cNvCxnSpPr>
          <p:nvPr/>
        </p:nvCxnSpPr>
        <p:spPr>
          <a:xfrm>
            <a:off x="7261479" y="1297137"/>
            <a:ext cx="763905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3D0DF4-F8F0-99EF-DE2B-49B21F35A286}"/>
              </a:ext>
            </a:extLst>
          </p:cNvPr>
          <p:cNvCxnSpPr>
            <a:cxnSpLocks/>
          </p:cNvCxnSpPr>
          <p:nvPr/>
        </p:nvCxnSpPr>
        <p:spPr>
          <a:xfrm>
            <a:off x="8025384" y="1143000"/>
            <a:ext cx="0" cy="15413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2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0BE2377-CC1B-7DD0-E45F-08A99BCD8B26}"/>
              </a:ext>
            </a:extLst>
          </p:cNvPr>
          <p:cNvGrpSpPr/>
          <p:nvPr/>
        </p:nvGrpSpPr>
        <p:grpSpPr>
          <a:xfrm>
            <a:off x="-5186285" y="-1417320"/>
            <a:ext cx="20156729" cy="11285097"/>
            <a:chOff x="-37324" y="0"/>
            <a:chExt cx="1224932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32AC3B-2963-2BBD-3689-07F901808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18" t="14335" r="8087" b="5472"/>
            <a:stretch/>
          </p:blipFill>
          <p:spPr>
            <a:xfrm>
              <a:off x="-1" y="0"/>
              <a:ext cx="12212005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1DAF69-8D2D-EA18-96DF-B4376672F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18" t="14335" r="8087" b="45569"/>
            <a:stretch/>
          </p:blipFill>
          <p:spPr>
            <a:xfrm>
              <a:off x="-37324" y="0"/>
              <a:ext cx="12212005" cy="34290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5A36E2-1729-0E3E-1CB6-D1B754DF3F1A}"/>
                </a:ext>
              </a:extLst>
            </p:cNvPr>
            <p:cNvCxnSpPr/>
            <p:nvPr/>
          </p:nvCxnSpPr>
          <p:spPr>
            <a:xfrm>
              <a:off x="1737438" y="984120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71B0BCA8-888A-9840-3881-CC9B4C2266A6}"/>
                </a:ext>
              </a:extLst>
            </p:cNvPr>
            <p:cNvCxnSpPr/>
            <p:nvPr/>
          </p:nvCxnSpPr>
          <p:spPr>
            <a:xfrm>
              <a:off x="2421683" y="984120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E0F8BF2-17AF-41A3-3B21-E9601B00BBBA}"/>
                </a:ext>
              </a:extLst>
            </p:cNvPr>
            <p:cNvCxnSpPr/>
            <p:nvPr/>
          </p:nvCxnSpPr>
          <p:spPr>
            <a:xfrm>
              <a:off x="3616001" y="567353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8D956B6-315E-88EF-B368-E75B6FCD3702}"/>
                </a:ext>
              </a:extLst>
            </p:cNvPr>
            <p:cNvCxnSpPr/>
            <p:nvPr/>
          </p:nvCxnSpPr>
          <p:spPr>
            <a:xfrm>
              <a:off x="4502410" y="539361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6FA7BDA-692A-9730-077D-062E9717A52F}"/>
                </a:ext>
              </a:extLst>
            </p:cNvPr>
            <p:cNvCxnSpPr/>
            <p:nvPr/>
          </p:nvCxnSpPr>
          <p:spPr>
            <a:xfrm>
              <a:off x="5615863" y="729083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A66269-9017-5881-FD36-A1DE680551DB}"/>
                </a:ext>
              </a:extLst>
            </p:cNvPr>
            <p:cNvCxnSpPr/>
            <p:nvPr/>
          </p:nvCxnSpPr>
          <p:spPr>
            <a:xfrm>
              <a:off x="6766639" y="610895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36F0A3-0A0A-ED2C-153E-1425C4887539}"/>
                </a:ext>
              </a:extLst>
            </p:cNvPr>
            <p:cNvCxnSpPr/>
            <p:nvPr/>
          </p:nvCxnSpPr>
          <p:spPr>
            <a:xfrm>
              <a:off x="7656157" y="567352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CFE71D-63D8-2CF6-A0D9-ED1546C0030C}"/>
                </a:ext>
              </a:extLst>
            </p:cNvPr>
            <p:cNvCxnSpPr/>
            <p:nvPr/>
          </p:nvCxnSpPr>
          <p:spPr>
            <a:xfrm>
              <a:off x="8415047" y="374520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A7C8F7-5A78-2CE4-F43F-7B14B3D75E7D}"/>
                </a:ext>
              </a:extLst>
            </p:cNvPr>
            <p:cNvCxnSpPr/>
            <p:nvPr/>
          </p:nvCxnSpPr>
          <p:spPr>
            <a:xfrm>
              <a:off x="9192598" y="433614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329128-8A0B-CCF7-C5AD-4B1A91EB08C0}"/>
                </a:ext>
              </a:extLst>
            </p:cNvPr>
            <p:cNvCxnSpPr/>
            <p:nvPr/>
          </p:nvCxnSpPr>
          <p:spPr>
            <a:xfrm>
              <a:off x="10147431" y="502038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6059C8-679A-948E-A8FF-B27B50CB3085}"/>
                </a:ext>
              </a:extLst>
            </p:cNvPr>
            <p:cNvCxnSpPr>
              <a:cxnSpLocks/>
            </p:cNvCxnSpPr>
            <p:nvPr/>
          </p:nvCxnSpPr>
          <p:spPr>
            <a:xfrm>
              <a:off x="11251554" y="346528"/>
              <a:ext cx="0" cy="5342942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0329687-F6BE-EAA1-660A-DDB253167147}"/>
                </a:ext>
              </a:extLst>
            </p:cNvPr>
            <p:cNvCxnSpPr>
              <a:cxnSpLocks/>
            </p:cNvCxnSpPr>
            <p:nvPr/>
          </p:nvCxnSpPr>
          <p:spPr>
            <a:xfrm>
              <a:off x="4986260" y="1593398"/>
              <a:ext cx="1259205" cy="1905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251E724-FEC7-E8A8-80A3-A64A87A728C2}"/>
                </a:ext>
              </a:extLst>
            </p:cNvPr>
            <p:cNvCxnSpPr>
              <a:cxnSpLocks/>
            </p:cNvCxnSpPr>
            <p:nvPr/>
          </p:nvCxnSpPr>
          <p:spPr>
            <a:xfrm>
              <a:off x="6245466" y="1441167"/>
              <a:ext cx="0" cy="15413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4DFEE2-06B7-F267-2BEC-BB685E2B28D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488" y="1297137"/>
              <a:ext cx="7639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3D0DF4-F8F0-99EF-DE2B-49B21F35A2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0392" y="1143000"/>
              <a:ext cx="0" cy="15413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654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8AB276-C941-0338-D054-1B08ED693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" t="6246" r="10001"/>
          <a:stretch/>
        </p:blipFill>
        <p:spPr>
          <a:xfrm>
            <a:off x="0" y="0"/>
            <a:ext cx="1206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EBDC3-EA50-F4B6-755B-5CFD072EF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" t="6692" r="9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B9059-289F-DD5A-6B1E-A7A18164614F}"/>
              </a:ext>
            </a:extLst>
          </p:cNvPr>
          <p:cNvSpPr txBox="1"/>
          <p:nvPr/>
        </p:nvSpPr>
        <p:spPr>
          <a:xfrm>
            <a:off x="2625634" y="1985188"/>
            <a:ext cx="438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= -(4.7m/s^2)*time^2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      +(0.17 m/s)*time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      +(.001 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63A9EF-1ABC-D37D-5EAF-AEBF94F26613}"/>
              </a:ext>
            </a:extLst>
          </p:cNvPr>
          <p:cNvCxnSpPr>
            <a:cxnSpLocks/>
          </p:cNvCxnSpPr>
          <p:nvPr/>
        </p:nvCxnSpPr>
        <p:spPr>
          <a:xfrm flipV="1">
            <a:off x="5103845" y="1441580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8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EBDC3-EA50-F4B6-755B-5CFD072EF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" t="6692" r="9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B9059-289F-DD5A-6B1E-A7A18164614F}"/>
              </a:ext>
            </a:extLst>
          </p:cNvPr>
          <p:cNvSpPr txBox="1"/>
          <p:nvPr/>
        </p:nvSpPr>
        <p:spPr>
          <a:xfrm>
            <a:off x="2625634" y="1985188"/>
            <a:ext cx="4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= -(4.7m/s^2)*time^2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63A9EF-1ABC-D37D-5EAF-AEBF94F26613}"/>
              </a:ext>
            </a:extLst>
          </p:cNvPr>
          <p:cNvCxnSpPr>
            <a:cxnSpLocks/>
          </p:cNvCxnSpPr>
          <p:nvPr/>
        </p:nvCxnSpPr>
        <p:spPr>
          <a:xfrm flipV="1">
            <a:off x="5103845" y="1441580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169</Words>
  <Application>Microsoft Office PowerPoint</Application>
  <PresentationFormat>Widescreen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calman</dc:creator>
  <cp:lastModifiedBy>erica calman</cp:lastModifiedBy>
  <cp:revision>29</cp:revision>
  <dcterms:created xsi:type="dcterms:W3CDTF">2023-04-04T22:19:05Z</dcterms:created>
  <dcterms:modified xsi:type="dcterms:W3CDTF">2023-04-20T00:51:37Z</dcterms:modified>
</cp:coreProperties>
</file>